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1"/>
  </p:sldMasterIdLst>
  <p:notesMasterIdLst>
    <p:notesMasterId r:id="rId10"/>
  </p:notesMasterIdLst>
  <p:sldIdLst>
    <p:sldId id="256" r:id="rId2"/>
    <p:sldId id="258" r:id="rId3"/>
    <p:sldId id="259" r:id="rId4"/>
    <p:sldId id="260" r:id="rId5"/>
    <p:sldId id="262" r:id="rId6"/>
    <p:sldId id="261" r:id="rId7"/>
    <p:sldId id="263"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68661" autoAdjust="0"/>
  </p:normalViewPr>
  <p:slideViewPr>
    <p:cSldViewPr snapToGrid="0">
      <p:cViewPr varScale="1">
        <p:scale>
          <a:sx n="43" d="100"/>
          <a:sy n="43" d="100"/>
        </p:scale>
        <p:origin x="66" y="3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5">
        <a:alpha val="0"/>
      </a:schemeClr>
    </dgm:fillClrLst>
    <dgm:linClrLst meth="repeat">
      <a:schemeClr val="accent5">
        <a:alpha val="0"/>
      </a:schemeClr>
    </dgm:linClrLst>
    <dgm:effectClrLst/>
    <dgm:txLinClrLst/>
    <dgm:txFillClrLst>
      <a:schemeClr val="accent5"/>
      <a:schemeClr val="accent6"/>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653364-2628-4849-8E00-F6C8E4F8BB4F}" type="doc">
      <dgm:prSet loTypeId="urn:microsoft.com/office/officeart/2018/5/layout/IconCircleLabelList" loCatId="icon" qsTypeId="urn:microsoft.com/office/officeart/2005/8/quickstyle/simple4" qsCatId="simple" csTypeId="urn:microsoft.com/office/officeart/2018/5/colors/Iconchunking_coloredtext_colorful5" csCatId="colorful" phldr="1"/>
      <dgm:spPr/>
      <dgm:t>
        <a:bodyPr/>
        <a:lstStyle/>
        <a:p>
          <a:endParaRPr lang="en-US"/>
        </a:p>
      </dgm:t>
    </dgm:pt>
    <dgm:pt modelId="{71E94954-0A9C-4789-BC1A-E58AB53435CA}">
      <dgm:prSet/>
      <dgm:spPr/>
      <dgm:t>
        <a:bodyPr/>
        <a:lstStyle/>
        <a:p>
          <a:pPr>
            <a:lnSpc>
              <a:spcPct val="100000"/>
            </a:lnSpc>
            <a:defRPr cap="all"/>
          </a:pPr>
          <a:r>
            <a:rPr lang="en-CA"/>
            <a:t>AI LANES </a:t>
          </a:r>
          <a:endParaRPr lang="en-US"/>
        </a:p>
      </dgm:t>
    </dgm:pt>
    <dgm:pt modelId="{4045547B-9180-4B63-9213-0E94C4EA07B9}" type="parTrans" cxnId="{66FD8C65-0BC3-4D84-80CF-7A2DA7F04617}">
      <dgm:prSet/>
      <dgm:spPr/>
      <dgm:t>
        <a:bodyPr/>
        <a:lstStyle/>
        <a:p>
          <a:endParaRPr lang="en-US"/>
        </a:p>
      </dgm:t>
    </dgm:pt>
    <dgm:pt modelId="{49A503CD-43A1-4AA9-A2E5-5555725E9840}" type="sibTrans" cxnId="{66FD8C65-0BC3-4D84-80CF-7A2DA7F04617}">
      <dgm:prSet/>
      <dgm:spPr/>
      <dgm:t>
        <a:bodyPr/>
        <a:lstStyle/>
        <a:p>
          <a:endParaRPr lang="en-US"/>
        </a:p>
      </dgm:t>
    </dgm:pt>
    <dgm:pt modelId="{E1603B9D-9590-4E2C-8615-0822ACCF7C3B}">
      <dgm:prSet/>
      <dgm:spPr/>
      <dgm:t>
        <a:bodyPr/>
        <a:lstStyle/>
        <a:p>
          <a:pPr>
            <a:lnSpc>
              <a:spcPct val="100000"/>
            </a:lnSpc>
            <a:defRPr cap="all"/>
          </a:pPr>
          <a:r>
            <a:rPr lang="en-CA"/>
            <a:t>THE BRAIN CONTROL</a:t>
          </a:r>
          <a:endParaRPr lang="en-US"/>
        </a:p>
      </dgm:t>
    </dgm:pt>
    <dgm:pt modelId="{6F5250AA-DE84-4BEA-A541-2750EA98CE6B}" type="parTrans" cxnId="{0E014C68-5D29-44AD-86D3-A51173FCC86C}">
      <dgm:prSet/>
      <dgm:spPr/>
      <dgm:t>
        <a:bodyPr/>
        <a:lstStyle/>
        <a:p>
          <a:endParaRPr lang="en-US"/>
        </a:p>
      </dgm:t>
    </dgm:pt>
    <dgm:pt modelId="{00D2B072-EDBF-4A22-9948-979A1728F175}" type="sibTrans" cxnId="{0E014C68-5D29-44AD-86D3-A51173FCC86C}">
      <dgm:prSet/>
      <dgm:spPr/>
      <dgm:t>
        <a:bodyPr/>
        <a:lstStyle/>
        <a:p>
          <a:endParaRPr lang="en-US"/>
        </a:p>
      </dgm:t>
    </dgm:pt>
    <dgm:pt modelId="{59892EFC-CBC9-4939-BA60-64A9D20A5231}">
      <dgm:prSet/>
      <dgm:spPr/>
      <dgm:t>
        <a:bodyPr/>
        <a:lstStyle/>
        <a:p>
          <a:pPr>
            <a:lnSpc>
              <a:spcPct val="100000"/>
            </a:lnSpc>
            <a:defRPr cap="all"/>
          </a:pPr>
          <a:r>
            <a:rPr lang="en-CA"/>
            <a:t>AI-GPS</a:t>
          </a:r>
          <a:endParaRPr lang="en-US"/>
        </a:p>
      </dgm:t>
    </dgm:pt>
    <dgm:pt modelId="{6B48B216-20EA-4884-AC79-1EEED05E4C5D}" type="parTrans" cxnId="{C43A994F-B5C2-4E75-B963-B9A199329F67}">
      <dgm:prSet/>
      <dgm:spPr/>
      <dgm:t>
        <a:bodyPr/>
        <a:lstStyle/>
        <a:p>
          <a:endParaRPr lang="en-US"/>
        </a:p>
      </dgm:t>
    </dgm:pt>
    <dgm:pt modelId="{89C41DD0-2018-4E39-90FB-3347FD4A86F6}" type="sibTrans" cxnId="{C43A994F-B5C2-4E75-B963-B9A199329F67}">
      <dgm:prSet/>
      <dgm:spPr/>
      <dgm:t>
        <a:bodyPr/>
        <a:lstStyle/>
        <a:p>
          <a:endParaRPr lang="en-US"/>
        </a:p>
      </dgm:t>
    </dgm:pt>
    <dgm:pt modelId="{0DD7F7F0-23AE-4FAC-927B-4A455F87E00C}" type="pres">
      <dgm:prSet presAssocID="{03653364-2628-4849-8E00-F6C8E4F8BB4F}" presName="root" presStyleCnt="0">
        <dgm:presLayoutVars>
          <dgm:dir/>
          <dgm:resizeHandles val="exact"/>
        </dgm:presLayoutVars>
      </dgm:prSet>
      <dgm:spPr/>
    </dgm:pt>
    <dgm:pt modelId="{F9F0593A-8D0A-4C4E-9F26-1D70BB4ABEE1}" type="pres">
      <dgm:prSet presAssocID="{71E94954-0A9C-4789-BC1A-E58AB53435CA}" presName="compNode" presStyleCnt="0"/>
      <dgm:spPr/>
    </dgm:pt>
    <dgm:pt modelId="{29C39F1C-F6EA-4F8E-8288-535A894E212D}" type="pres">
      <dgm:prSet presAssocID="{71E94954-0A9C-4789-BC1A-E58AB53435CA}" presName="iconBgRect" presStyleLbl="bgShp" presStyleIdx="0" presStyleCnt="3"/>
      <dgm:spPr/>
    </dgm:pt>
    <dgm:pt modelId="{6FF51815-7176-483E-93A6-A371C0D90619}" type="pres">
      <dgm:prSet presAssocID="{71E94954-0A9C-4789-BC1A-E58AB53435C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2B127598-F74A-439E-9DD2-525E042874B4}" type="pres">
      <dgm:prSet presAssocID="{71E94954-0A9C-4789-BC1A-E58AB53435CA}" presName="spaceRect" presStyleCnt="0"/>
      <dgm:spPr/>
    </dgm:pt>
    <dgm:pt modelId="{AB5A6C43-7A19-4B75-8855-5C9357F2D7BA}" type="pres">
      <dgm:prSet presAssocID="{71E94954-0A9C-4789-BC1A-E58AB53435CA}" presName="textRect" presStyleLbl="revTx" presStyleIdx="0" presStyleCnt="3">
        <dgm:presLayoutVars>
          <dgm:chMax val="1"/>
          <dgm:chPref val="1"/>
        </dgm:presLayoutVars>
      </dgm:prSet>
      <dgm:spPr/>
    </dgm:pt>
    <dgm:pt modelId="{59AE29D0-7FBC-4E38-9CDE-C84AA0BA45E4}" type="pres">
      <dgm:prSet presAssocID="{49A503CD-43A1-4AA9-A2E5-5555725E9840}" presName="sibTrans" presStyleCnt="0"/>
      <dgm:spPr/>
    </dgm:pt>
    <dgm:pt modelId="{1F04A5D8-AE24-4EEE-9B8A-726D795110AD}" type="pres">
      <dgm:prSet presAssocID="{E1603B9D-9590-4E2C-8615-0822ACCF7C3B}" presName="compNode" presStyleCnt="0"/>
      <dgm:spPr/>
    </dgm:pt>
    <dgm:pt modelId="{0F7E18E7-F3DC-4E13-ACDA-8331D68B4A31}" type="pres">
      <dgm:prSet presAssocID="{E1603B9D-9590-4E2C-8615-0822ACCF7C3B}" presName="iconBgRect" presStyleLbl="bgShp" presStyleIdx="1" presStyleCnt="3"/>
      <dgm:spPr/>
    </dgm:pt>
    <dgm:pt modelId="{E416EDE9-556A-46D4-A0C7-6D5CEC0A3A83}" type="pres">
      <dgm:prSet presAssocID="{E1603B9D-9590-4E2C-8615-0822ACCF7C3B}"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rain in head"/>
        </a:ext>
      </dgm:extLst>
    </dgm:pt>
    <dgm:pt modelId="{FC5EE9CA-9C7B-4A3B-9B47-FFC6EB643355}" type="pres">
      <dgm:prSet presAssocID="{E1603B9D-9590-4E2C-8615-0822ACCF7C3B}" presName="spaceRect" presStyleCnt="0"/>
      <dgm:spPr/>
    </dgm:pt>
    <dgm:pt modelId="{C90FF73F-EFDC-415B-B36A-2435E459A91E}" type="pres">
      <dgm:prSet presAssocID="{E1603B9D-9590-4E2C-8615-0822ACCF7C3B}" presName="textRect" presStyleLbl="revTx" presStyleIdx="1" presStyleCnt="3">
        <dgm:presLayoutVars>
          <dgm:chMax val="1"/>
          <dgm:chPref val="1"/>
        </dgm:presLayoutVars>
      </dgm:prSet>
      <dgm:spPr/>
    </dgm:pt>
    <dgm:pt modelId="{34398D51-6D41-4556-995C-9108BC718522}" type="pres">
      <dgm:prSet presAssocID="{00D2B072-EDBF-4A22-9948-979A1728F175}" presName="sibTrans" presStyleCnt="0"/>
      <dgm:spPr/>
    </dgm:pt>
    <dgm:pt modelId="{9BC22E8A-DA6A-436E-B214-104584E9212B}" type="pres">
      <dgm:prSet presAssocID="{59892EFC-CBC9-4939-BA60-64A9D20A5231}" presName="compNode" presStyleCnt="0"/>
      <dgm:spPr/>
    </dgm:pt>
    <dgm:pt modelId="{89B4A70D-D8AC-4E9C-AB1F-65685DD67722}" type="pres">
      <dgm:prSet presAssocID="{59892EFC-CBC9-4939-BA60-64A9D20A5231}" presName="iconBgRect" presStyleLbl="bgShp" presStyleIdx="2" presStyleCnt="3"/>
      <dgm:spPr/>
    </dgm:pt>
    <dgm:pt modelId="{07948A6D-91A9-44F3-B7B0-8976DEA7F355}" type="pres">
      <dgm:prSet presAssocID="{59892EFC-CBC9-4939-BA60-64A9D20A523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atellite"/>
        </a:ext>
      </dgm:extLst>
    </dgm:pt>
    <dgm:pt modelId="{15BCDC39-6A6F-4E9B-A7C3-0AA872E93283}" type="pres">
      <dgm:prSet presAssocID="{59892EFC-CBC9-4939-BA60-64A9D20A5231}" presName="spaceRect" presStyleCnt="0"/>
      <dgm:spPr/>
    </dgm:pt>
    <dgm:pt modelId="{03DE3213-2B0D-46B2-A478-0361C7DD9F90}" type="pres">
      <dgm:prSet presAssocID="{59892EFC-CBC9-4939-BA60-64A9D20A5231}" presName="textRect" presStyleLbl="revTx" presStyleIdx="2" presStyleCnt="3">
        <dgm:presLayoutVars>
          <dgm:chMax val="1"/>
          <dgm:chPref val="1"/>
        </dgm:presLayoutVars>
      </dgm:prSet>
      <dgm:spPr/>
    </dgm:pt>
  </dgm:ptLst>
  <dgm:cxnLst>
    <dgm:cxn modelId="{76A93424-8F37-46D7-B915-77ECDFF23E67}" type="presOf" srcId="{59892EFC-CBC9-4939-BA60-64A9D20A5231}" destId="{03DE3213-2B0D-46B2-A478-0361C7DD9F90}" srcOrd="0" destOrd="0" presId="urn:microsoft.com/office/officeart/2018/5/layout/IconCircleLabelList"/>
    <dgm:cxn modelId="{66FD8C65-0BC3-4D84-80CF-7A2DA7F04617}" srcId="{03653364-2628-4849-8E00-F6C8E4F8BB4F}" destId="{71E94954-0A9C-4789-BC1A-E58AB53435CA}" srcOrd="0" destOrd="0" parTransId="{4045547B-9180-4B63-9213-0E94C4EA07B9}" sibTransId="{49A503CD-43A1-4AA9-A2E5-5555725E9840}"/>
    <dgm:cxn modelId="{0E014C68-5D29-44AD-86D3-A51173FCC86C}" srcId="{03653364-2628-4849-8E00-F6C8E4F8BB4F}" destId="{E1603B9D-9590-4E2C-8615-0822ACCF7C3B}" srcOrd="1" destOrd="0" parTransId="{6F5250AA-DE84-4BEA-A541-2750EA98CE6B}" sibTransId="{00D2B072-EDBF-4A22-9948-979A1728F175}"/>
    <dgm:cxn modelId="{C43A994F-B5C2-4E75-B963-B9A199329F67}" srcId="{03653364-2628-4849-8E00-F6C8E4F8BB4F}" destId="{59892EFC-CBC9-4939-BA60-64A9D20A5231}" srcOrd="2" destOrd="0" parTransId="{6B48B216-20EA-4884-AC79-1EEED05E4C5D}" sibTransId="{89C41DD0-2018-4E39-90FB-3347FD4A86F6}"/>
    <dgm:cxn modelId="{7432AB88-992C-4758-B7CA-848227813948}" type="presOf" srcId="{03653364-2628-4849-8E00-F6C8E4F8BB4F}" destId="{0DD7F7F0-23AE-4FAC-927B-4A455F87E00C}" srcOrd="0" destOrd="0" presId="urn:microsoft.com/office/officeart/2018/5/layout/IconCircleLabelList"/>
    <dgm:cxn modelId="{F41481D5-BEE9-4B21-AA96-24F366F726C9}" type="presOf" srcId="{E1603B9D-9590-4E2C-8615-0822ACCF7C3B}" destId="{C90FF73F-EFDC-415B-B36A-2435E459A91E}" srcOrd="0" destOrd="0" presId="urn:microsoft.com/office/officeart/2018/5/layout/IconCircleLabelList"/>
    <dgm:cxn modelId="{B5661EE7-9CE1-405D-95C1-028BBE6DE04C}" type="presOf" srcId="{71E94954-0A9C-4789-BC1A-E58AB53435CA}" destId="{AB5A6C43-7A19-4B75-8855-5C9357F2D7BA}" srcOrd="0" destOrd="0" presId="urn:microsoft.com/office/officeart/2018/5/layout/IconCircleLabelList"/>
    <dgm:cxn modelId="{43F2E9AB-5FDC-40B7-BF10-BED15EC7884F}" type="presParOf" srcId="{0DD7F7F0-23AE-4FAC-927B-4A455F87E00C}" destId="{F9F0593A-8D0A-4C4E-9F26-1D70BB4ABEE1}" srcOrd="0" destOrd="0" presId="urn:microsoft.com/office/officeart/2018/5/layout/IconCircleLabelList"/>
    <dgm:cxn modelId="{5099E0D8-C0F2-4614-B87E-B62A31F017E9}" type="presParOf" srcId="{F9F0593A-8D0A-4C4E-9F26-1D70BB4ABEE1}" destId="{29C39F1C-F6EA-4F8E-8288-535A894E212D}" srcOrd="0" destOrd="0" presId="urn:microsoft.com/office/officeart/2018/5/layout/IconCircleLabelList"/>
    <dgm:cxn modelId="{1E24B560-7DFC-4FC7-995F-428F68B087DC}" type="presParOf" srcId="{F9F0593A-8D0A-4C4E-9F26-1D70BB4ABEE1}" destId="{6FF51815-7176-483E-93A6-A371C0D90619}" srcOrd="1" destOrd="0" presId="urn:microsoft.com/office/officeart/2018/5/layout/IconCircleLabelList"/>
    <dgm:cxn modelId="{78E83766-7403-48D3-8DEE-00D7D78CCFC1}" type="presParOf" srcId="{F9F0593A-8D0A-4C4E-9F26-1D70BB4ABEE1}" destId="{2B127598-F74A-439E-9DD2-525E042874B4}" srcOrd="2" destOrd="0" presId="urn:microsoft.com/office/officeart/2018/5/layout/IconCircleLabelList"/>
    <dgm:cxn modelId="{EF021C49-F6C8-4E1F-9678-F8CEDD0311B6}" type="presParOf" srcId="{F9F0593A-8D0A-4C4E-9F26-1D70BB4ABEE1}" destId="{AB5A6C43-7A19-4B75-8855-5C9357F2D7BA}" srcOrd="3" destOrd="0" presId="urn:microsoft.com/office/officeart/2018/5/layout/IconCircleLabelList"/>
    <dgm:cxn modelId="{353E9915-496D-4268-A703-6C196BEA4C52}" type="presParOf" srcId="{0DD7F7F0-23AE-4FAC-927B-4A455F87E00C}" destId="{59AE29D0-7FBC-4E38-9CDE-C84AA0BA45E4}" srcOrd="1" destOrd="0" presId="urn:microsoft.com/office/officeart/2018/5/layout/IconCircleLabelList"/>
    <dgm:cxn modelId="{2BBC4261-5E6B-4424-9C91-764C30339555}" type="presParOf" srcId="{0DD7F7F0-23AE-4FAC-927B-4A455F87E00C}" destId="{1F04A5D8-AE24-4EEE-9B8A-726D795110AD}" srcOrd="2" destOrd="0" presId="urn:microsoft.com/office/officeart/2018/5/layout/IconCircleLabelList"/>
    <dgm:cxn modelId="{72DAF452-8954-4E17-B05D-FB724DD4A9CF}" type="presParOf" srcId="{1F04A5D8-AE24-4EEE-9B8A-726D795110AD}" destId="{0F7E18E7-F3DC-4E13-ACDA-8331D68B4A31}" srcOrd="0" destOrd="0" presId="urn:microsoft.com/office/officeart/2018/5/layout/IconCircleLabelList"/>
    <dgm:cxn modelId="{8D310A7C-06EB-4703-8523-BA1386EE8B6A}" type="presParOf" srcId="{1F04A5D8-AE24-4EEE-9B8A-726D795110AD}" destId="{E416EDE9-556A-46D4-A0C7-6D5CEC0A3A83}" srcOrd="1" destOrd="0" presId="urn:microsoft.com/office/officeart/2018/5/layout/IconCircleLabelList"/>
    <dgm:cxn modelId="{561145F7-D1E4-4D3A-9842-ACD1626EEAEB}" type="presParOf" srcId="{1F04A5D8-AE24-4EEE-9B8A-726D795110AD}" destId="{FC5EE9CA-9C7B-4A3B-9B47-FFC6EB643355}" srcOrd="2" destOrd="0" presId="urn:microsoft.com/office/officeart/2018/5/layout/IconCircleLabelList"/>
    <dgm:cxn modelId="{CA163FA6-11F0-4241-99ED-0641CF4969DD}" type="presParOf" srcId="{1F04A5D8-AE24-4EEE-9B8A-726D795110AD}" destId="{C90FF73F-EFDC-415B-B36A-2435E459A91E}" srcOrd="3" destOrd="0" presId="urn:microsoft.com/office/officeart/2018/5/layout/IconCircleLabelList"/>
    <dgm:cxn modelId="{D18330F4-F861-4623-A58B-98DC5E0C93A1}" type="presParOf" srcId="{0DD7F7F0-23AE-4FAC-927B-4A455F87E00C}" destId="{34398D51-6D41-4556-995C-9108BC718522}" srcOrd="3" destOrd="0" presId="urn:microsoft.com/office/officeart/2018/5/layout/IconCircleLabelList"/>
    <dgm:cxn modelId="{7B4E7CFA-16F1-4837-8C7B-7324C543C372}" type="presParOf" srcId="{0DD7F7F0-23AE-4FAC-927B-4A455F87E00C}" destId="{9BC22E8A-DA6A-436E-B214-104584E9212B}" srcOrd="4" destOrd="0" presId="urn:microsoft.com/office/officeart/2018/5/layout/IconCircleLabelList"/>
    <dgm:cxn modelId="{136A57E3-9490-47BD-9B1D-9F2E11447948}" type="presParOf" srcId="{9BC22E8A-DA6A-436E-B214-104584E9212B}" destId="{89B4A70D-D8AC-4E9C-AB1F-65685DD67722}" srcOrd="0" destOrd="0" presId="urn:microsoft.com/office/officeart/2018/5/layout/IconCircleLabelList"/>
    <dgm:cxn modelId="{C1086208-6454-49FF-B270-7BA57784C065}" type="presParOf" srcId="{9BC22E8A-DA6A-436E-B214-104584E9212B}" destId="{07948A6D-91A9-44F3-B7B0-8976DEA7F355}" srcOrd="1" destOrd="0" presId="urn:microsoft.com/office/officeart/2018/5/layout/IconCircleLabelList"/>
    <dgm:cxn modelId="{CDA5049D-B822-43AB-AD3F-B0C270546C40}" type="presParOf" srcId="{9BC22E8A-DA6A-436E-B214-104584E9212B}" destId="{15BCDC39-6A6F-4E9B-A7C3-0AA872E93283}" srcOrd="2" destOrd="0" presId="urn:microsoft.com/office/officeart/2018/5/layout/IconCircleLabelList"/>
    <dgm:cxn modelId="{5B53D794-A3A8-4443-9AEA-0FA72319448E}" type="presParOf" srcId="{9BC22E8A-DA6A-436E-B214-104584E9212B}" destId="{03DE3213-2B0D-46B2-A478-0361C7DD9F90}" srcOrd="3" destOrd="0" presId="urn:microsoft.com/office/officeart/2018/5/layout/IconCircle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9F480AF-A0B5-42B8-A0EC-D4FDACF84593}" type="doc">
      <dgm:prSet loTypeId="urn:microsoft.com/office/officeart/2018/5/layout/IconCircleLabelList" loCatId="icon" qsTypeId="urn:microsoft.com/office/officeart/2005/8/quickstyle/simple4" qsCatId="simple" csTypeId="urn:microsoft.com/office/officeart/2018/5/colors/Iconchunking_neutralicon_colorful1" csCatId="colorful" phldr="1"/>
      <dgm:spPr/>
      <dgm:t>
        <a:bodyPr/>
        <a:lstStyle/>
        <a:p>
          <a:endParaRPr lang="en-US"/>
        </a:p>
      </dgm:t>
    </dgm:pt>
    <dgm:pt modelId="{DB48D942-D902-43B7-8862-ED80F8C75753}">
      <dgm:prSet/>
      <dgm:spPr/>
      <dgm:t>
        <a:bodyPr/>
        <a:lstStyle/>
        <a:p>
          <a:pPr>
            <a:defRPr cap="all"/>
          </a:pPr>
          <a:r>
            <a:rPr lang="en-CA"/>
            <a:t>Cost less than normal cars- covers parking and insurance</a:t>
          </a:r>
          <a:endParaRPr lang="en-US"/>
        </a:p>
      </dgm:t>
    </dgm:pt>
    <dgm:pt modelId="{9F8051F3-718B-4876-B9CE-2EA5BF5558AF}" type="parTrans" cxnId="{7AF1E84C-D844-4797-850C-988C6ECB15E4}">
      <dgm:prSet/>
      <dgm:spPr/>
      <dgm:t>
        <a:bodyPr/>
        <a:lstStyle/>
        <a:p>
          <a:endParaRPr lang="en-US"/>
        </a:p>
      </dgm:t>
    </dgm:pt>
    <dgm:pt modelId="{57B6BDBA-76C7-4B11-BCFC-92ACD76C8CB8}" type="sibTrans" cxnId="{7AF1E84C-D844-4797-850C-988C6ECB15E4}">
      <dgm:prSet/>
      <dgm:spPr/>
      <dgm:t>
        <a:bodyPr/>
        <a:lstStyle/>
        <a:p>
          <a:endParaRPr lang="en-US"/>
        </a:p>
      </dgm:t>
    </dgm:pt>
    <dgm:pt modelId="{D34B251C-99EF-4520-B32D-F0A59BFF119F}">
      <dgm:prSet/>
      <dgm:spPr/>
      <dgm:t>
        <a:bodyPr/>
        <a:lstStyle/>
        <a:p>
          <a:pPr>
            <a:defRPr cap="all"/>
          </a:pPr>
          <a:r>
            <a:rPr lang="en-CA"/>
            <a:t>Educating the public </a:t>
          </a:r>
          <a:endParaRPr lang="en-US"/>
        </a:p>
      </dgm:t>
    </dgm:pt>
    <dgm:pt modelId="{1709DA6D-76D2-416F-A571-71F109D3A4D4}" type="parTrans" cxnId="{0CCE7F8A-60F7-4AAD-BEF5-A82FE1C491B6}">
      <dgm:prSet/>
      <dgm:spPr/>
      <dgm:t>
        <a:bodyPr/>
        <a:lstStyle/>
        <a:p>
          <a:endParaRPr lang="en-US"/>
        </a:p>
      </dgm:t>
    </dgm:pt>
    <dgm:pt modelId="{BDCD12CF-6F72-4511-A2A8-00BCB18F7D67}" type="sibTrans" cxnId="{0CCE7F8A-60F7-4AAD-BEF5-A82FE1C491B6}">
      <dgm:prSet/>
      <dgm:spPr/>
      <dgm:t>
        <a:bodyPr/>
        <a:lstStyle/>
        <a:p>
          <a:endParaRPr lang="en-US"/>
        </a:p>
      </dgm:t>
    </dgm:pt>
    <dgm:pt modelId="{A51994C5-3FBB-4837-B1A2-A2D5BF2FA752}">
      <dgm:prSet/>
      <dgm:spPr/>
      <dgm:t>
        <a:bodyPr/>
        <a:lstStyle/>
        <a:p>
          <a:pPr>
            <a:defRPr cap="all"/>
          </a:pPr>
          <a:r>
            <a:rPr lang="en-CA"/>
            <a:t>Makes travel easier </a:t>
          </a:r>
          <a:endParaRPr lang="en-US"/>
        </a:p>
      </dgm:t>
    </dgm:pt>
    <dgm:pt modelId="{124A6F67-256B-46E2-8136-68762A0A6016}" type="parTrans" cxnId="{991F8C8E-DB8D-4BAD-8FFC-3712A16D0931}">
      <dgm:prSet/>
      <dgm:spPr/>
      <dgm:t>
        <a:bodyPr/>
        <a:lstStyle/>
        <a:p>
          <a:endParaRPr lang="en-US"/>
        </a:p>
      </dgm:t>
    </dgm:pt>
    <dgm:pt modelId="{4A542A61-4CC6-4C1C-B02D-04B268991825}" type="sibTrans" cxnId="{991F8C8E-DB8D-4BAD-8FFC-3712A16D0931}">
      <dgm:prSet/>
      <dgm:spPr/>
      <dgm:t>
        <a:bodyPr/>
        <a:lstStyle/>
        <a:p>
          <a:endParaRPr lang="en-US"/>
        </a:p>
      </dgm:t>
    </dgm:pt>
    <dgm:pt modelId="{0CDCA4B7-3503-4F82-BF8A-B8D3CA85AD71}">
      <dgm:prSet/>
      <dgm:spPr/>
      <dgm:t>
        <a:bodyPr/>
        <a:lstStyle/>
        <a:p>
          <a:pPr>
            <a:defRPr cap="all"/>
          </a:pPr>
          <a:r>
            <a:rPr lang="en-CA"/>
            <a:t>Better at following rules </a:t>
          </a:r>
          <a:endParaRPr lang="en-US"/>
        </a:p>
      </dgm:t>
    </dgm:pt>
    <dgm:pt modelId="{0C3D47CE-3EA7-4353-B184-F6E8A2A02B36}" type="parTrans" cxnId="{C1332D9E-4B00-4132-BB3B-3511E1CCC057}">
      <dgm:prSet/>
      <dgm:spPr/>
      <dgm:t>
        <a:bodyPr/>
        <a:lstStyle/>
        <a:p>
          <a:endParaRPr lang="en-US"/>
        </a:p>
      </dgm:t>
    </dgm:pt>
    <dgm:pt modelId="{AFD42823-7FD8-462D-8ED3-1E194DC862DC}" type="sibTrans" cxnId="{C1332D9E-4B00-4132-BB3B-3511E1CCC057}">
      <dgm:prSet/>
      <dgm:spPr/>
      <dgm:t>
        <a:bodyPr/>
        <a:lstStyle/>
        <a:p>
          <a:endParaRPr lang="en-US"/>
        </a:p>
      </dgm:t>
    </dgm:pt>
    <dgm:pt modelId="{75080A34-0F88-4931-AF48-31F52E4125AA}" type="pres">
      <dgm:prSet presAssocID="{F9F480AF-A0B5-42B8-A0EC-D4FDACF84593}" presName="root" presStyleCnt="0">
        <dgm:presLayoutVars>
          <dgm:dir/>
          <dgm:resizeHandles val="exact"/>
        </dgm:presLayoutVars>
      </dgm:prSet>
      <dgm:spPr/>
    </dgm:pt>
    <dgm:pt modelId="{9FB421D0-7B7C-48C7-B93A-60C26CA2AF4D}" type="pres">
      <dgm:prSet presAssocID="{DB48D942-D902-43B7-8862-ED80F8C75753}" presName="compNode" presStyleCnt="0"/>
      <dgm:spPr/>
    </dgm:pt>
    <dgm:pt modelId="{C0AFBED8-F31C-413E-826B-D6369B2560BF}" type="pres">
      <dgm:prSet presAssocID="{DB48D942-D902-43B7-8862-ED80F8C75753}" presName="iconBgRect" presStyleLbl="bgShp" presStyleIdx="0" presStyleCnt="4"/>
      <dgm:spPr/>
    </dgm:pt>
    <dgm:pt modelId="{324B861F-1978-471F-B889-43F2A5A3EC90}" type="pres">
      <dgm:prSet presAssocID="{DB48D942-D902-43B7-8862-ED80F8C75753}"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ar"/>
        </a:ext>
      </dgm:extLst>
    </dgm:pt>
    <dgm:pt modelId="{A312F6AD-0572-4254-9E1D-91A1082372D0}" type="pres">
      <dgm:prSet presAssocID="{DB48D942-D902-43B7-8862-ED80F8C75753}" presName="spaceRect" presStyleCnt="0"/>
      <dgm:spPr/>
    </dgm:pt>
    <dgm:pt modelId="{8BF0C8ED-5ED9-418F-B5A4-C680B8FA0B4D}" type="pres">
      <dgm:prSet presAssocID="{DB48D942-D902-43B7-8862-ED80F8C75753}" presName="textRect" presStyleLbl="revTx" presStyleIdx="0" presStyleCnt="4">
        <dgm:presLayoutVars>
          <dgm:chMax val="1"/>
          <dgm:chPref val="1"/>
        </dgm:presLayoutVars>
      </dgm:prSet>
      <dgm:spPr/>
    </dgm:pt>
    <dgm:pt modelId="{5CE9AE62-FCDB-4BB1-9B02-60E571467472}" type="pres">
      <dgm:prSet presAssocID="{57B6BDBA-76C7-4B11-BCFC-92ACD76C8CB8}" presName="sibTrans" presStyleCnt="0"/>
      <dgm:spPr/>
    </dgm:pt>
    <dgm:pt modelId="{5E684FCC-EC4D-4149-84C6-DA9294708E6B}" type="pres">
      <dgm:prSet presAssocID="{D34B251C-99EF-4520-B32D-F0A59BFF119F}" presName="compNode" presStyleCnt="0"/>
      <dgm:spPr/>
    </dgm:pt>
    <dgm:pt modelId="{4E98CA8A-2745-41F7-9FF9-580B576D4119}" type="pres">
      <dgm:prSet presAssocID="{D34B251C-99EF-4520-B32D-F0A59BFF119F}" presName="iconBgRect" presStyleLbl="bgShp" presStyleIdx="1" presStyleCnt="4"/>
      <dgm:spPr/>
    </dgm:pt>
    <dgm:pt modelId="{49EDCF62-93CA-4CA5-9382-B26B2A3925DD}" type="pres">
      <dgm:prSet presAssocID="{D34B251C-99EF-4520-B32D-F0A59BFF119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ooks"/>
        </a:ext>
      </dgm:extLst>
    </dgm:pt>
    <dgm:pt modelId="{D61CD2A2-E5F3-4A03-95DF-640363067B7C}" type="pres">
      <dgm:prSet presAssocID="{D34B251C-99EF-4520-B32D-F0A59BFF119F}" presName="spaceRect" presStyleCnt="0"/>
      <dgm:spPr/>
    </dgm:pt>
    <dgm:pt modelId="{E042F8EC-DB2D-4910-844E-07DE7AEBA54B}" type="pres">
      <dgm:prSet presAssocID="{D34B251C-99EF-4520-B32D-F0A59BFF119F}" presName="textRect" presStyleLbl="revTx" presStyleIdx="1" presStyleCnt="4">
        <dgm:presLayoutVars>
          <dgm:chMax val="1"/>
          <dgm:chPref val="1"/>
        </dgm:presLayoutVars>
      </dgm:prSet>
      <dgm:spPr/>
    </dgm:pt>
    <dgm:pt modelId="{950B1739-5FDB-4F0C-9839-7C4D337C5A82}" type="pres">
      <dgm:prSet presAssocID="{BDCD12CF-6F72-4511-A2A8-00BCB18F7D67}" presName="sibTrans" presStyleCnt="0"/>
      <dgm:spPr/>
    </dgm:pt>
    <dgm:pt modelId="{BA92A2AC-9038-453F-90E2-7722977FF8CE}" type="pres">
      <dgm:prSet presAssocID="{A51994C5-3FBB-4837-B1A2-A2D5BF2FA752}" presName="compNode" presStyleCnt="0"/>
      <dgm:spPr/>
    </dgm:pt>
    <dgm:pt modelId="{5306C6EC-4E04-4066-8E47-1C94146D337C}" type="pres">
      <dgm:prSet presAssocID="{A51994C5-3FBB-4837-B1A2-A2D5BF2FA752}" presName="iconBgRect" presStyleLbl="bgShp" presStyleIdx="2" presStyleCnt="4"/>
      <dgm:spPr/>
    </dgm:pt>
    <dgm:pt modelId="{ECACC974-203B-4415-9AC0-FCA75E3F4FAC}" type="pres">
      <dgm:prSet presAssocID="{A51994C5-3FBB-4837-B1A2-A2D5BF2FA75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cooter"/>
        </a:ext>
      </dgm:extLst>
    </dgm:pt>
    <dgm:pt modelId="{2C3F94CF-1EE3-4982-89CA-5066D0ED6F99}" type="pres">
      <dgm:prSet presAssocID="{A51994C5-3FBB-4837-B1A2-A2D5BF2FA752}" presName="spaceRect" presStyleCnt="0"/>
      <dgm:spPr/>
    </dgm:pt>
    <dgm:pt modelId="{FCE5FB8F-589E-485D-B433-8DD8C5EA0D08}" type="pres">
      <dgm:prSet presAssocID="{A51994C5-3FBB-4837-B1A2-A2D5BF2FA752}" presName="textRect" presStyleLbl="revTx" presStyleIdx="2" presStyleCnt="4">
        <dgm:presLayoutVars>
          <dgm:chMax val="1"/>
          <dgm:chPref val="1"/>
        </dgm:presLayoutVars>
      </dgm:prSet>
      <dgm:spPr/>
    </dgm:pt>
    <dgm:pt modelId="{A792D243-28A5-4D57-B4F0-18D118B97AC3}" type="pres">
      <dgm:prSet presAssocID="{4A542A61-4CC6-4C1C-B02D-04B268991825}" presName="sibTrans" presStyleCnt="0"/>
      <dgm:spPr/>
    </dgm:pt>
    <dgm:pt modelId="{E82C58CC-864A-4A5E-BAF0-05E26B5584DE}" type="pres">
      <dgm:prSet presAssocID="{0CDCA4B7-3503-4F82-BF8A-B8D3CA85AD71}" presName="compNode" presStyleCnt="0"/>
      <dgm:spPr/>
    </dgm:pt>
    <dgm:pt modelId="{A8004BB1-1AB3-4B06-8A5E-EBA50BE60115}" type="pres">
      <dgm:prSet presAssocID="{0CDCA4B7-3503-4F82-BF8A-B8D3CA85AD71}" presName="iconBgRect" presStyleLbl="bgShp" presStyleIdx="3" presStyleCnt="4"/>
      <dgm:spPr/>
    </dgm:pt>
    <dgm:pt modelId="{3FA32516-4EF8-4CBA-8945-EE5F87B3E913}" type="pres">
      <dgm:prSet presAssocID="{0CDCA4B7-3503-4F82-BF8A-B8D3CA85AD7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9FB2AF41-2FCA-4EB9-B4B7-6B9F0D18E5C0}" type="pres">
      <dgm:prSet presAssocID="{0CDCA4B7-3503-4F82-BF8A-B8D3CA85AD71}" presName="spaceRect" presStyleCnt="0"/>
      <dgm:spPr/>
    </dgm:pt>
    <dgm:pt modelId="{7A8A7B72-BAFC-4814-978F-0D2E1703B114}" type="pres">
      <dgm:prSet presAssocID="{0CDCA4B7-3503-4F82-BF8A-B8D3CA85AD71}" presName="textRect" presStyleLbl="revTx" presStyleIdx="3" presStyleCnt="4">
        <dgm:presLayoutVars>
          <dgm:chMax val="1"/>
          <dgm:chPref val="1"/>
        </dgm:presLayoutVars>
      </dgm:prSet>
      <dgm:spPr/>
    </dgm:pt>
  </dgm:ptLst>
  <dgm:cxnLst>
    <dgm:cxn modelId="{F1290D39-80C3-4534-B40F-D7A438AA6DAD}" type="presOf" srcId="{A51994C5-3FBB-4837-B1A2-A2D5BF2FA752}" destId="{FCE5FB8F-589E-485D-B433-8DD8C5EA0D08}" srcOrd="0" destOrd="0" presId="urn:microsoft.com/office/officeart/2018/5/layout/IconCircleLabelList"/>
    <dgm:cxn modelId="{7AF1E84C-D844-4797-850C-988C6ECB15E4}" srcId="{F9F480AF-A0B5-42B8-A0EC-D4FDACF84593}" destId="{DB48D942-D902-43B7-8862-ED80F8C75753}" srcOrd="0" destOrd="0" parTransId="{9F8051F3-718B-4876-B9CE-2EA5BF5558AF}" sibTransId="{57B6BDBA-76C7-4B11-BCFC-92ACD76C8CB8}"/>
    <dgm:cxn modelId="{DE325788-3020-4775-A079-E2225B99FEDE}" type="presOf" srcId="{0CDCA4B7-3503-4F82-BF8A-B8D3CA85AD71}" destId="{7A8A7B72-BAFC-4814-978F-0D2E1703B114}" srcOrd="0" destOrd="0" presId="urn:microsoft.com/office/officeart/2018/5/layout/IconCircleLabelList"/>
    <dgm:cxn modelId="{0CCE7F8A-60F7-4AAD-BEF5-A82FE1C491B6}" srcId="{F9F480AF-A0B5-42B8-A0EC-D4FDACF84593}" destId="{D34B251C-99EF-4520-B32D-F0A59BFF119F}" srcOrd="1" destOrd="0" parTransId="{1709DA6D-76D2-416F-A571-71F109D3A4D4}" sibTransId="{BDCD12CF-6F72-4511-A2A8-00BCB18F7D67}"/>
    <dgm:cxn modelId="{991F8C8E-DB8D-4BAD-8FFC-3712A16D0931}" srcId="{F9F480AF-A0B5-42B8-A0EC-D4FDACF84593}" destId="{A51994C5-3FBB-4837-B1A2-A2D5BF2FA752}" srcOrd="2" destOrd="0" parTransId="{124A6F67-256B-46E2-8136-68762A0A6016}" sibTransId="{4A542A61-4CC6-4C1C-B02D-04B268991825}"/>
    <dgm:cxn modelId="{C1332D9E-4B00-4132-BB3B-3511E1CCC057}" srcId="{F9F480AF-A0B5-42B8-A0EC-D4FDACF84593}" destId="{0CDCA4B7-3503-4F82-BF8A-B8D3CA85AD71}" srcOrd="3" destOrd="0" parTransId="{0C3D47CE-3EA7-4353-B184-F6E8A2A02B36}" sibTransId="{AFD42823-7FD8-462D-8ED3-1E194DC862DC}"/>
    <dgm:cxn modelId="{C34B5EB2-3921-420B-A724-DE3FED3CB5C3}" type="presOf" srcId="{DB48D942-D902-43B7-8862-ED80F8C75753}" destId="{8BF0C8ED-5ED9-418F-B5A4-C680B8FA0B4D}" srcOrd="0" destOrd="0" presId="urn:microsoft.com/office/officeart/2018/5/layout/IconCircleLabelList"/>
    <dgm:cxn modelId="{41EC79DC-2AC0-4E92-9218-DA5DD5A06DB6}" type="presOf" srcId="{D34B251C-99EF-4520-B32D-F0A59BFF119F}" destId="{E042F8EC-DB2D-4910-844E-07DE7AEBA54B}" srcOrd="0" destOrd="0" presId="urn:microsoft.com/office/officeart/2018/5/layout/IconCircleLabelList"/>
    <dgm:cxn modelId="{98809AED-7C63-4C96-B6FA-0DA9787E76DC}" type="presOf" srcId="{F9F480AF-A0B5-42B8-A0EC-D4FDACF84593}" destId="{75080A34-0F88-4931-AF48-31F52E4125AA}" srcOrd="0" destOrd="0" presId="urn:microsoft.com/office/officeart/2018/5/layout/IconCircleLabelList"/>
    <dgm:cxn modelId="{05B4700D-25CF-4835-B2AC-35543A5C54C4}" type="presParOf" srcId="{75080A34-0F88-4931-AF48-31F52E4125AA}" destId="{9FB421D0-7B7C-48C7-B93A-60C26CA2AF4D}" srcOrd="0" destOrd="0" presId="urn:microsoft.com/office/officeart/2018/5/layout/IconCircleLabelList"/>
    <dgm:cxn modelId="{9B0C9725-4D12-4760-B122-B20590FDD719}" type="presParOf" srcId="{9FB421D0-7B7C-48C7-B93A-60C26CA2AF4D}" destId="{C0AFBED8-F31C-413E-826B-D6369B2560BF}" srcOrd="0" destOrd="0" presId="urn:microsoft.com/office/officeart/2018/5/layout/IconCircleLabelList"/>
    <dgm:cxn modelId="{D85E8CE9-F9B8-4807-B296-C927988DD5E5}" type="presParOf" srcId="{9FB421D0-7B7C-48C7-B93A-60C26CA2AF4D}" destId="{324B861F-1978-471F-B889-43F2A5A3EC90}" srcOrd="1" destOrd="0" presId="urn:microsoft.com/office/officeart/2018/5/layout/IconCircleLabelList"/>
    <dgm:cxn modelId="{3DD8051A-AB14-4450-BB98-38345A752976}" type="presParOf" srcId="{9FB421D0-7B7C-48C7-B93A-60C26CA2AF4D}" destId="{A312F6AD-0572-4254-9E1D-91A1082372D0}" srcOrd="2" destOrd="0" presId="urn:microsoft.com/office/officeart/2018/5/layout/IconCircleLabelList"/>
    <dgm:cxn modelId="{93E8C999-1580-433C-98F6-93C937D39529}" type="presParOf" srcId="{9FB421D0-7B7C-48C7-B93A-60C26CA2AF4D}" destId="{8BF0C8ED-5ED9-418F-B5A4-C680B8FA0B4D}" srcOrd="3" destOrd="0" presId="urn:microsoft.com/office/officeart/2018/5/layout/IconCircleLabelList"/>
    <dgm:cxn modelId="{D42FDD2C-C907-42A4-A340-EE327CEB99B4}" type="presParOf" srcId="{75080A34-0F88-4931-AF48-31F52E4125AA}" destId="{5CE9AE62-FCDB-4BB1-9B02-60E571467472}" srcOrd="1" destOrd="0" presId="urn:microsoft.com/office/officeart/2018/5/layout/IconCircleLabelList"/>
    <dgm:cxn modelId="{7B4A56AA-1680-44E6-AFBE-DAE2535645FA}" type="presParOf" srcId="{75080A34-0F88-4931-AF48-31F52E4125AA}" destId="{5E684FCC-EC4D-4149-84C6-DA9294708E6B}" srcOrd="2" destOrd="0" presId="urn:microsoft.com/office/officeart/2018/5/layout/IconCircleLabelList"/>
    <dgm:cxn modelId="{31F58F88-2C37-43BD-9043-208AA5FF792C}" type="presParOf" srcId="{5E684FCC-EC4D-4149-84C6-DA9294708E6B}" destId="{4E98CA8A-2745-41F7-9FF9-580B576D4119}" srcOrd="0" destOrd="0" presId="urn:microsoft.com/office/officeart/2018/5/layout/IconCircleLabelList"/>
    <dgm:cxn modelId="{16810270-5351-4813-89DC-1379A04B3C5A}" type="presParOf" srcId="{5E684FCC-EC4D-4149-84C6-DA9294708E6B}" destId="{49EDCF62-93CA-4CA5-9382-B26B2A3925DD}" srcOrd="1" destOrd="0" presId="urn:microsoft.com/office/officeart/2018/5/layout/IconCircleLabelList"/>
    <dgm:cxn modelId="{53832A98-6555-466C-A41A-B45F6AE76852}" type="presParOf" srcId="{5E684FCC-EC4D-4149-84C6-DA9294708E6B}" destId="{D61CD2A2-E5F3-4A03-95DF-640363067B7C}" srcOrd="2" destOrd="0" presId="urn:microsoft.com/office/officeart/2018/5/layout/IconCircleLabelList"/>
    <dgm:cxn modelId="{B34BECEC-965F-43EA-BBE8-A2F157AE699D}" type="presParOf" srcId="{5E684FCC-EC4D-4149-84C6-DA9294708E6B}" destId="{E042F8EC-DB2D-4910-844E-07DE7AEBA54B}" srcOrd="3" destOrd="0" presId="urn:microsoft.com/office/officeart/2018/5/layout/IconCircleLabelList"/>
    <dgm:cxn modelId="{251CA229-B84C-4C85-A03D-5C133B4FEA78}" type="presParOf" srcId="{75080A34-0F88-4931-AF48-31F52E4125AA}" destId="{950B1739-5FDB-4F0C-9839-7C4D337C5A82}" srcOrd="3" destOrd="0" presId="urn:microsoft.com/office/officeart/2018/5/layout/IconCircleLabelList"/>
    <dgm:cxn modelId="{8CA35A7C-69A1-4481-9531-0992E14A4FB9}" type="presParOf" srcId="{75080A34-0F88-4931-AF48-31F52E4125AA}" destId="{BA92A2AC-9038-453F-90E2-7722977FF8CE}" srcOrd="4" destOrd="0" presId="urn:microsoft.com/office/officeart/2018/5/layout/IconCircleLabelList"/>
    <dgm:cxn modelId="{67DB2E07-CE30-467F-8973-60C87EBFECEE}" type="presParOf" srcId="{BA92A2AC-9038-453F-90E2-7722977FF8CE}" destId="{5306C6EC-4E04-4066-8E47-1C94146D337C}" srcOrd="0" destOrd="0" presId="urn:microsoft.com/office/officeart/2018/5/layout/IconCircleLabelList"/>
    <dgm:cxn modelId="{AAA78B82-09F2-4988-A1DD-4FCAFEBBDA11}" type="presParOf" srcId="{BA92A2AC-9038-453F-90E2-7722977FF8CE}" destId="{ECACC974-203B-4415-9AC0-FCA75E3F4FAC}" srcOrd="1" destOrd="0" presId="urn:microsoft.com/office/officeart/2018/5/layout/IconCircleLabelList"/>
    <dgm:cxn modelId="{8CDA70D6-C325-4DAE-BE5B-5315DB97BB7D}" type="presParOf" srcId="{BA92A2AC-9038-453F-90E2-7722977FF8CE}" destId="{2C3F94CF-1EE3-4982-89CA-5066D0ED6F99}" srcOrd="2" destOrd="0" presId="urn:microsoft.com/office/officeart/2018/5/layout/IconCircleLabelList"/>
    <dgm:cxn modelId="{75D38139-3745-480B-9D37-B9D902BB566F}" type="presParOf" srcId="{BA92A2AC-9038-453F-90E2-7722977FF8CE}" destId="{FCE5FB8F-589E-485D-B433-8DD8C5EA0D08}" srcOrd="3" destOrd="0" presId="urn:microsoft.com/office/officeart/2018/5/layout/IconCircleLabelList"/>
    <dgm:cxn modelId="{DF3B7DCE-7D40-42E4-9145-65F0AA67E3CD}" type="presParOf" srcId="{75080A34-0F88-4931-AF48-31F52E4125AA}" destId="{A792D243-28A5-4D57-B4F0-18D118B97AC3}" srcOrd="5" destOrd="0" presId="urn:microsoft.com/office/officeart/2018/5/layout/IconCircleLabelList"/>
    <dgm:cxn modelId="{E06CB6C0-15E6-41DB-BE76-AF7914F88D13}" type="presParOf" srcId="{75080A34-0F88-4931-AF48-31F52E4125AA}" destId="{E82C58CC-864A-4A5E-BAF0-05E26B5584DE}" srcOrd="6" destOrd="0" presId="urn:microsoft.com/office/officeart/2018/5/layout/IconCircleLabelList"/>
    <dgm:cxn modelId="{F99422C5-97CD-405E-A5CC-D5E689356C7E}" type="presParOf" srcId="{E82C58CC-864A-4A5E-BAF0-05E26B5584DE}" destId="{A8004BB1-1AB3-4B06-8A5E-EBA50BE60115}" srcOrd="0" destOrd="0" presId="urn:microsoft.com/office/officeart/2018/5/layout/IconCircleLabelList"/>
    <dgm:cxn modelId="{3B1DB005-591A-4AF2-BB89-0240BCB4C766}" type="presParOf" srcId="{E82C58CC-864A-4A5E-BAF0-05E26B5584DE}" destId="{3FA32516-4EF8-4CBA-8945-EE5F87B3E913}" srcOrd="1" destOrd="0" presId="urn:microsoft.com/office/officeart/2018/5/layout/IconCircleLabelList"/>
    <dgm:cxn modelId="{19663B2F-BB44-4659-BD5D-F93825882E27}" type="presParOf" srcId="{E82C58CC-864A-4A5E-BAF0-05E26B5584DE}" destId="{9FB2AF41-2FCA-4EB9-B4B7-6B9F0D18E5C0}" srcOrd="2" destOrd="0" presId="urn:microsoft.com/office/officeart/2018/5/layout/IconCircleLabelList"/>
    <dgm:cxn modelId="{F0F51470-B2D9-4271-BBF4-53A194EEFE1A}" type="presParOf" srcId="{E82C58CC-864A-4A5E-BAF0-05E26B5584DE}" destId="{7A8A7B72-BAFC-4814-978F-0D2E1703B114}"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C39F1C-F6EA-4F8E-8288-535A894E212D}">
      <dsp:nvSpPr>
        <dsp:cNvPr id="0" name=""/>
        <dsp:cNvSpPr/>
      </dsp:nvSpPr>
      <dsp:spPr>
        <a:xfrm>
          <a:off x="451613" y="268491"/>
          <a:ext cx="1406812" cy="1406812"/>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6FF51815-7176-483E-93A6-A371C0D90619}">
      <dsp:nvSpPr>
        <dsp:cNvPr id="0" name=""/>
        <dsp:cNvSpPr/>
      </dsp:nvSpPr>
      <dsp:spPr>
        <a:xfrm>
          <a:off x="751426" y="568304"/>
          <a:ext cx="807187" cy="80718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AB5A6C43-7A19-4B75-8855-5C9357F2D7BA}">
      <dsp:nvSpPr>
        <dsp:cNvPr id="0" name=""/>
        <dsp:cNvSpPr/>
      </dsp:nvSpPr>
      <dsp:spPr>
        <a:xfrm>
          <a:off x="1895" y="2113491"/>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defRPr cap="all"/>
          </a:pPr>
          <a:r>
            <a:rPr lang="en-CA" sz="2400" kern="1200"/>
            <a:t>AI LANES </a:t>
          </a:r>
          <a:endParaRPr lang="en-US" sz="2400" kern="1200"/>
        </a:p>
      </dsp:txBody>
      <dsp:txXfrm>
        <a:off x="1895" y="2113491"/>
        <a:ext cx="2306250" cy="720000"/>
      </dsp:txXfrm>
    </dsp:sp>
    <dsp:sp modelId="{0F7E18E7-F3DC-4E13-ACDA-8331D68B4A31}">
      <dsp:nvSpPr>
        <dsp:cNvPr id="0" name=""/>
        <dsp:cNvSpPr/>
      </dsp:nvSpPr>
      <dsp:spPr>
        <a:xfrm>
          <a:off x="3161457" y="268491"/>
          <a:ext cx="1406812" cy="1406812"/>
        </a:xfrm>
        <a:prstGeom prst="ellipse">
          <a:avLst/>
        </a:prstGeom>
        <a:solidFill>
          <a:schemeClr val="accent5">
            <a:hueOff val="-941356"/>
            <a:satOff val="-12503"/>
            <a:lumOff val="196"/>
            <a:alphaOff val="0"/>
          </a:schemeClr>
        </a:solidFill>
        <a:ln>
          <a:noFill/>
        </a:ln>
        <a:effectLst/>
      </dsp:spPr>
      <dsp:style>
        <a:lnRef idx="0">
          <a:scrgbClr r="0" g="0" b="0"/>
        </a:lnRef>
        <a:fillRef idx="1">
          <a:scrgbClr r="0" g="0" b="0"/>
        </a:fillRef>
        <a:effectRef idx="2">
          <a:scrgbClr r="0" g="0" b="0"/>
        </a:effectRef>
        <a:fontRef idx="minor"/>
      </dsp:style>
    </dsp:sp>
    <dsp:sp modelId="{E416EDE9-556A-46D4-A0C7-6D5CEC0A3A83}">
      <dsp:nvSpPr>
        <dsp:cNvPr id="0" name=""/>
        <dsp:cNvSpPr/>
      </dsp:nvSpPr>
      <dsp:spPr>
        <a:xfrm>
          <a:off x="3461270" y="568304"/>
          <a:ext cx="807187" cy="80718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C90FF73F-EFDC-415B-B36A-2435E459A91E}">
      <dsp:nvSpPr>
        <dsp:cNvPr id="0" name=""/>
        <dsp:cNvSpPr/>
      </dsp:nvSpPr>
      <dsp:spPr>
        <a:xfrm>
          <a:off x="2711739" y="2113491"/>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defRPr cap="all"/>
          </a:pPr>
          <a:r>
            <a:rPr lang="en-CA" sz="2400" kern="1200"/>
            <a:t>THE BRAIN CONTROL</a:t>
          </a:r>
          <a:endParaRPr lang="en-US" sz="2400" kern="1200"/>
        </a:p>
      </dsp:txBody>
      <dsp:txXfrm>
        <a:off x="2711739" y="2113491"/>
        <a:ext cx="2306250" cy="720000"/>
      </dsp:txXfrm>
    </dsp:sp>
    <dsp:sp modelId="{89B4A70D-D8AC-4E9C-AB1F-65685DD67722}">
      <dsp:nvSpPr>
        <dsp:cNvPr id="0" name=""/>
        <dsp:cNvSpPr/>
      </dsp:nvSpPr>
      <dsp:spPr>
        <a:xfrm>
          <a:off x="5871301" y="268491"/>
          <a:ext cx="1406812" cy="1406812"/>
        </a:xfrm>
        <a:prstGeom prst="ellipse">
          <a:avLst/>
        </a:prstGeom>
        <a:solidFill>
          <a:schemeClr val="accent5">
            <a:hueOff val="-1882712"/>
            <a:satOff val="-25007"/>
            <a:lumOff val="393"/>
            <a:alphaOff val="0"/>
          </a:schemeClr>
        </a:solidFill>
        <a:ln>
          <a:noFill/>
        </a:ln>
        <a:effectLst/>
      </dsp:spPr>
      <dsp:style>
        <a:lnRef idx="0">
          <a:scrgbClr r="0" g="0" b="0"/>
        </a:lnRef>
        <a:fillRef idx="1">
          <a:scrgbClr r="0" g="0" b="0"/>
        </a:fillRef>
        <a:effectRef idx="2">
          <a:scrgbClr r="0" g="0" b="0"/>
        </a:effectRef>
        <a:fontRef idx="minor"/>
      </dsp:style>
    </dsp:sp>
    <dsp:sp modelId="{07948A6D-91A9-44F3-B7B0-8976DEA7F355}">
      <dsp:nvSpPr>
        <dsp:cNvPr id="0" name=""/>
        <dsp:cNvSpPr/>
      </dsp:nvSpPr>
      <dsp:spPr>
        <a:xfrm>
          <a:off x="6171113" y="568304"/>
          <a:ext cx="807187" cy="80718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03DE3213-2B0D-46B2-A478-0361C7DD9F90}">
      <dsp:nvSpPr>
        <dsp:cNvPr id="0" name=""/>
        <dsp:cNvSpPr/>
      </dsp:nvSpPr>
      <dsp:spPr>
        <a:xfrm>
          <a:off x="5421582" y="2113491"/>
          <a:ext cx="2306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defRPr cap="all"/>
          </a:pPr>
          <a:r>
            <a:rPr lang="en-CA" sz="2400" kern="1200"/>
            <a:t>AI-GPS</a:t>
          </a:r>
          <a:endParaRPr lang="en-US" sz="2400" kern="1200"/>
        </a:p>
      </dsp:txBody>
      <dsp:txXfrm>
        <a:off x="5421582" y="2113491"/>
        <a:ext cx="23062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AFBED8-F31C-413E-826B-D6369B2560BF}">
      <dsp:nvSpPr>
        <dsp:cNvPr id="0" name=""/>
        <dsp:cNvSpPr/>
      </dsp:nvSpPr>
      <dsp:spPr>
        <a:xfrm>
          <a:off x="878464" y="364762"/>
          <a:ext cx="1259993" cy="1259993"/>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324B861F-1978-471F-B889-43F2A5A3EC90}">
      <dsp:nvSpPr>
        <dsp:cNvPr id="0" name=""/>
        <dsp:cNvSpPr/>
      </dsp:nvSpPr>
      <dsp:spPr>
        <a:xfrm>
          <a:off x="1146987" y="633285"/>
          <a:ext cx="722947" cy="72294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8BF0C8ED-5ED9-418F-B5A4-C680B8FA0B4D}">
      <dsp:nvSpPr>
        <dsp:cNvPr id="0" name=""/>
        <dsp:cNvSpPr/>
      </dsp:nvSpPr>
      <dsp:spPr>
        <a:xfrm>
          <a:off x="475679" y="2017213"/>
          <a:ext cx="206556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90000"/>
            </a:lnSpc>
            <a:spcBef>
              <a:spcPct val="0"/>
            </a:spcBef>
            <a:spcAft>
              <a:spcPct val="35000"/>
            </a:spcAft>
            <a:buNone/>
            <a:defRPr cap="all"/>
          </a:pPr>
          <a:r>
            <a:rPr lang="en-CA" sz="1300" kern="1200"/>
            <a:t>Cost less than normal cars- covers parking and insurance</a:t>
          </a:r>
          <a:endParaRPr lang="en-US" sz="1300" kern="1200"/>
        </a:p>
      </dsp:txBody>
      <dsp:txXfrm>
        <a:off x="475679" y="2017213"/>
        <a:ext cx="2065563" cy="720000"/>
      </dsp:txXfrm>
    </dsp:sp>
    <dsp:sp modelId="{4E98CA8A-2745-41F7-9FF9-580B576D4119}">
      <dsp:nvSpPr>
        <dsp:cNvPr id="0" name=""/>
        <dsp:cNvSpPr/>
      </dsp:nvSpPr>
      <dsp:spPr>
        <a:xfrm>
          <a:off x="3305501" y="364762"/>
          <a:ext cx="1259993" cy="1259993"/>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49EDCF62-93CA-4CA5-9382-B26B2A3925DD}">
      <dsp:nvSpPr>
        <dsp:cNvPr id="0" name=""/>
        <dsp:cNvSpPr/>
      </dsp:nvSpPr>
      <dsp:spPr>
        <a:xfrm>
          <a:off x="3574024" y="633285"/>
          <a:ext cx="722947" cy="72294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E042F8EC-DB2D-4910-844E-07DE7AEBA54B}">
      <dsp:nvSpPr>
        <dsp:cNvPr id="0" name=""/>
        <dsp:cNvSpPr/>
      </dsp:nvSpPr>
      <dsp:spPr>
        <a:xfrm>
          <a:off x="2902716" y="2017213"/>
          <a:ext cx="206556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90000"/>
            </a:lnSpc>
            <a:spcBef>
              <a:spcPct val="0"/>
            </a:spcBef>
            <a:spcAft>
              <a:spcPct val="35000"/>
            </a:spcAft>
            <a:buNone/>
            <a:defRPr cap="all"/>
          </a:pPr>
          <a:r>
            <a:rPr lang="en-CA" sz="1300" kern="1200"/>
            <a:t>Educating the public </a:t>
          </a:r>
          <a:endParaRPr lang="en-US" sz="1300" kern="1200"/>
        </a:p>
      </dsp:txBody>
      <dsp:txXfrm>
        <a:off x="2902716" y="2017213"/>
        <a:ext cx="2065563" cy="720000"/>
      </dsp:txXfrm>
    </dsp:sp>
    <dsp:sp modelId="{5306C6EC-4E04-4066-8E47-1C94146D337C}">
      <dsp:nvSpPr>
        <dsp:cNvPr id="0" name=""/>
        <dsp:cNvSpPr/>
      </dsp:nvSpPr>
      <dsp:spPr>
        <a:xfrm>
          <a:off x="5732538" y="364762"/>
          <a:ext cx="1259993" cy="1259993"/>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ECACC974-203B-4415-9AC0-FCA75E3F4FAC}">
      <dsp:nvSpPr>
        <dsp:cNvPr id="0" name=""/>
        <dsp:cNvSpPr/>
      </dsp:nvSpPr>
      <dsp:spPr>
        <a:xfrm>
          <a:off x="6001061" y="633285"/>
          <a:ext cx="722947" cy="72294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FCE5FB8F-589E-485D-B433-8DD8C5EA0D08}">
      <dsp:nvSpPr>
        <dsp:cNvPr id="0" name=""/>
        <dsp:cNvSpPr/>
      </dsp:nvSpPr>
      <dsp:spPr>
        <a:xfrm>
          <a:off x="5329753" y="2017213"/>
          <a:ext cx="206556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90000"/>
            </a:lnSpc>
            <a:spcBef>
              <a:spcPct val="0"/>
            </a:spcBef>
            <a:spcAft>
              <a:spcPct val="35000"/>
            </a:spcAft>
            <a:buNone/>
            <a:defRPr cap="all"/>
          </a:pPr>
          <a:r>
            <a:rPr lang="en-CA" sz="1300" kern="1200"/>
            <a:t>Makes travel easier </a:t>
          </a:r>
          <a:endParaRPr lang="en-US" sz="1300" kern="1200"/>
        </a:p>
      </dsp:txBody>
      <dsp:txXfrm>
        <a:off x="5329753" y="2017213"/>
        <a:ext cx="2065563" cy="720000"/>
      </dsp:txXfrm>
    </dsp:sp>
    <dsp:sp modelId="{A8004BB1-1AB3-4B06-8A5E-EBA50BE60115}">
      <dsp:nvSpPr>
        <dsp:cNvPr id="0" name=""/>
        <dsp:cNvSpPr/>
      </dsp:nvSpPr>
      <dsp:spPr>
        <a:xfrm>
          <a:off x="8159575" y="364762"/>
          <a:ext cx="1259993" cy="1259993"/>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3FA32516-4EF8-4CBA-8945-EE5F87B3E913}">
      <dsp:nvSpPr>
        <dsp:cNvPr id="0" name=""/>
        <dsp:cNvSpPr/>
      </dsp:nvSpPr>
      <dsp:spPr>
        <a:xfrm>
          <a:off x="8428099" y="633285"/>
          <a:ext cx="722947" cy="72294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dsp:spPr>
      <dsp:style>
        <a:lnRef idx="0">
          <a:scrgbClr r="0" g="0" b="0"/>
        </a:lnRef>
        <a:fillRef idx="3">
          <a:scrgbClr r="0" g="0" b="0"/>
        </a:fillRef>
        <a:effectRef idx="2">
          <a:scrgbClr r="0" g="0" b="0"/>
        </a:effectRef>
        <a:fontRef idx="minor">
          <a:schemeClr val="lt1"/>
        </a:fontRef>
      </dsp:style>
    </dsp:sp>
    <dsp:sp modelId="{7A8A7B72-BAFC-4814-978F-0D2E1703B114}">
      <dsp:nvSpPr>
        <dsp:cNvPr id="0" name=""/>
        <dsp:cNvSpPr/>
      </dsp:nvSpPr>
      <dsp:spPr>
        <a:xfrm>
          <a:off x="7756790" y="2017213"/>
          <a:ext cx="2065563"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77850">
            <a:lnSpc>
              <a:spcPct val="90000"/>
            </a:lnSpc>
            <a:spcBef>
              <a:spcPct val="0"/>
            </a:spcBef>
            <a:spcAft>
              <a:spcPct val="35000"/>
            </a:spcAft>
            <a:buNone/>
            <a:defRPr cap="all"/>
          </a:pPr>
          <a:r>
            <a:rPr lang="en-CA" sz="1300" kern="1200"/>
            <a:t>Better at following rules </a:t>
          </a:r>
          <a:endParaRPr lang="en-US" sz="1300" kern="1200"/>
        </a:p>
      </dsp:txBody>
      <dsp:txXfrm>
        <a:off x="7756790" y="2017213"/>
        <a:ext cx="2065563"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jpeg>
</file>

<file path=ppt/media/image3.png>
</file>

<file path=ppt/media/image4.jpe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2AE763-D8C2-4FDB-9D45-1FC37317902D}" type="datetimeFigureOut">
              <a:rPr lang="en-CA" smtClean="0"/>
              <a:t>2018-11-17</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71020E-6C1A-4F13-B4F6-3DB499D78922}" type="slidenum">
              <a:rPr lang="en-CA" smtClean="0"/>
              <a:t>‹#›</a:t>
            </a:fld>
            <a:endParaRPr lang="en-CA"/>
          </a:p>
        </p:txBody>
      </p:sp>
    </p:spTree>
    <p:extLst>
      <p:ext uri="{BB962C8B-B14F-4D97-AF65-F5344CB8AC3E}">
        <p14:creationId xmlns:p14="http://schemas.microsoft.com/office/powerpoint/2010/main" val="40753228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E371020E-6C1A-4F13-B4F6-3DB499D78922}" type="slidenum">
              <a:rPr lang="en-CA" smtClean="0"/>
              <a:t>1</a:t>
            </a:fld>
            <a:endParaRPr lang="en-CA"/>
          </a:p>
        </p:txBody>
      </p:sp>
    </p:spTree>
    <p:extLst>
      <p:ext uri="{BB962C8B-B14F-4D97-AF65-F5344CB8AC3E}">
        <p14:creationId xmlns:p14="http://schemas.microsoft.com/office/powerpoint/2010/main" val="19187367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farm’s non-lettuce consuming staff consists of a series of robotic arms and movers. The arms individually pluck the plants from their hydroponic trays, and transfer them to new trays as the crops increase in size, maximizing their health and output — a luxury most outdoor farms don’t have. Big white mechanical movers carry these various 800 pound water-filled trays around the facility.</a:t>
            </a:r>
          </a:p>
          <a:p>
            <a:r>
              <a:rPr lang="en-US" sz="1200" b="0" i="0" kern="1200" dirty="0">
                <a:solidFill>
                  <a:schemeClr val="tx1"/>
                </a:solidFill>
                <a:effectLst/>
                <a:latin typeface="+mn-lt"/>
                <a:ea typeface="+mn-ea"/>
                <a:cs typeface="+mn-cs"/>
              </a:rPr>
              <a:t>At first, making sure these different machines work together was tricky. “We had different robots doing different tasks, but they weren’t integrated together into a production environment,” says Alexander.</a:t>
            </a:r>
          </a:p>
          <a:p>
            <a:r>
              <a:rPr lang="en-US" sz="1200" b="0" i="0" kern="1200" dirty="0">
                <a:solidFill>
                  <a:schemeClr val="tx1"/>
                </a:solidFill>
                <a:effectLst/>
                <a:latin typeface="+mn-lt"/>
                <a:ea typeface="+mn-ea"/>
                <a:cs typeface="+mn-cs"/>
              </a:rPr>
              <a:t>So Iron Ox has developed software — nicknamed “The Brain” — to get them to collaborate. Like an all-seeing eye, it keeps watch over the farm, monitoring things like nitrogen levels, temperature, and robot location. It orchestrates where both robot and human attention is needed.</a:t>
            </a:r>
          </a:p>
          <a:p>
            <a:r>
              <a:rPr lang="en-US" sz="1200" b="0" i="0" kern="1200" dirty="0">
                <a:solidFill>
                  <a:schemeClr val="tx1"/>
                </a:solidFill>
                <a:effectLst/>
                <a:latin typeface="+mn-lt"/>
                <a:ea typeface="+mn-ea"/>
                <a:cs typeface="+mn-cs"/>
              </a:rPr>
              <a:t>Human inputs required: Currently, workers help with the seeding and post production of crops, but Alexander says he hopes to automate these parts of the process.</a:t>
            </a:r>
          </a:p>
          <a:p>
            <a:r>
              <a:rPr lang="en-US" sz="1200" b="0" i="0" kern="1200" dirty="0">
                <a:solidFill>
                  <a:schemeClr val="tx1"/>
                </a:solidFill>
                <a:effectLst/>
                <a:latin typeface="+mn-lt"/>
                <a:ea typeface="+mn-ea"/>
                <a:cs typeface="+mn-cs"/>
              </a:rPr>
              <a:t>For Alexander, he sees it as solving two problems in one: the shortage of agricultural workers and the distances at which fresh produce currently have to be shipped. Rather than eliminating jobs, they are hoping the robots will fill the gaps in the industry’s workforce.</a:t>
            </a:r>
          </a:p>
          <a:p>
            <a:endParaRPr lang="en-CA" dirty="0"/>
          </a:p>
        </p:txBody>
      </p:sp>
      <p:sp>
        <p:nvSpPr>
          <p:cNvPr id="4" name="Slide Number Placeholder 3"/>
          <p:cNvSpPr>
            <a:spLocks noGrp="1"/>
          </p:cNvSpPr>
          <p:nvPr>
            <p:ph type="sldNum" sz="quarter" idx="5"/>
          </p:nvPr>
        </p:nvSpPr>
        <p:spPr/>
        <p:txBody>
          <a:bodyPr/>
          <a:lstStyle/>
          <a:p>
            <a:fld id="{E371020E-6C1A-4F13-B4F6-3DB499D78922}" type="slidenum">
              <a:rPr lang="en-CA" smtClean="0"/>
              <a:t>2</a:t>
            </a:fld>
            <a:endParaRPr lang="en-CA"/>
          </a:p>
        </p:txBody>
      </p:sp>
    </p:spTree>
    <p:extLst>
      <p:ext uri="{BB962C8B-B14F-4D97-AF65-F5344CB8AC3E}">
        <p14:creationId xmlns:p14="http://schemas.microsoft.com/office/powerpoint/2010/main" val="679859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Brain is not automatically connected to the regular cars that do not have AI-GPS system, but can still sense the other cars and bystanders </a:t>
            </a:r>
          </a:p>
        </p:txBody>
      </p:sp>
      <p:sp>
        <p:nvSpPr>
          <p:cNvPr id="4" name="Slide Number Placeholder 3"/>
          <p:cNvSpPr>
            <a:spLocks noGrp="1"/>
          </p:cNvSpPr>
          <p:nvPr>
            <p:ph type="sldNum" sz="quarter" idx="5"/>
          </p:nvPr>
        </p:nvSpPr>
        <p:spPr/>
        <p:txBody>
          <a:bodyPr/>
          <a:lstStyle/>
          <a:p>
            <a:fld id="{E371020E-6C1A-4F13-B4F6-3DB499D78922}" type="slidenum">
              <a:rPr lang="en-CA" smtClean="0"/>
              <a:t>3</a:t>
            </a:fld>
            <a:endParaRPr lang="en-CA"/>
          </a:p>
        </p:txBody>
      </p:sp>
    </p:spTree>
    <p:extLst>
      <p:ext uri="{BB962C8B-B14F-4D97-AF65-F5344CB8AC3E}">
        <p14:creationId xmlns:p14="http://schemas.microsoft.com/office/powerpoint/2010/main" val="2037303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Road Network Management is a configuration of ArcMap that can be used by mapping technicians to inventory intersections, roads, and physical road characteristics (for example, speed limit, functional class, lane width, and number of lanes); and publish a series of road layers used in maintenance management and transportation planning workflows throughout a public works organization.</a:t>
            </a:r>
          </a:p>
          <a:p>
            <a:r>
              <a:rPr lang="en-US" sz="1200" b="0" i="0" kern="1200" dirty="0">
                <a:solidFill>
                  <a:schemeClr val="tx1"/>
                </a:solidFill>
                <a:effectLst/>
                <a:latin typeface="+mn-lt"/>
                <a:ea typeface="+mn-ea"/>
                <a:cs typeface="+mn-cs"/>
              </a:rPr>
              <a:t>The Road Network Management solution is optimized for public works organizations and compliments address editing workflows provided in the Address Data Management map.</a:t>
            </a:r>
          </a:p>
          <a:p>
            <a:pPr fontAlgn="base"/>
            <a:r>
              <a:rPr lang="en-US" sz="1200" b="0" i="0" kern="1200" dirty="0">
                <a:solidFill>
                  <a:schemeClr val="tx1"/>
                </a:solidFill>
                <a:effectLst/>
                <a:latin typeface="+mn-lt"/>
                <a:ea typeface="+mn-ea"/>
                <a:cs typeface="+mn-cs"/>
              </a:rPr>
              <a:t>Like the heading of A.I., machine learning also has multiple subcategories, but what they all have in common is the statistics-focused ability to take data and apply algorithms to it in order to gain knowledge.</a:t>
            </a:r>
          </a:p>
          <a:p>
            <a:pPr fontAlgn="base"/>
            <a:r>
              <a:rPr lang="en-US" sz="1200" b="0" i="0" kern="1200" dirty="0">
                <a:solidFill>
                  <a:schemeClr val="tx1"/>
                </a:solidFill>
                <a:effectLst/>
                <a:latin typeface="+mn-lt"/>
                <a:ea typeface="+mn-ea"/>
                <a:cs typeface="+mn-cs"/>
              </a:rPr>
              <a:t>There are a plethora of different branches of machine learning, but the one you’ll probably hear the most about is…</a:t>
            </a:r>
          </a:p>
          <a:p>
            <a:endParaRPr lang="en-CA" dirty="0"/>
          </a:p>
        </p:txBody>
      </p:sp>
      <p:sp>
        <p:nvSpPr>
          <p:cNvPr id="4" name="Slide Number Placeholder 3"/>
          <p:cNvSpPr>
            <a:spLocks noGrp="1"/>
          </p:cNvSpPr>
          <p:nvPr>
            <p:ph type="sldNum" sz="quarter" idx="5"/>
          </p:nvPr>
        </p:nvSpPr>
        <p:spPr/>
        <p:txBody>
          <a:bodyPr/>
          <a:lstStyle/>
          <a:p>
            <a:fld id="{E371020E-6C1A-4F13-B4F6-3DB499D78922}" type="slidenum">
              <a:rPr lang="en-CA" smtClean="0"/>
              <a:t>4</a:t>
            </a:fld>
            <a:endParaRPr lang="en-CA"/>
          </a:p>
        </p:txBody>
      </p:sp>
    </p:spTree>
    <p:extLst>
      <p:ext uri="{BB962C8B-B14F-4D97-AF65-F5344CB8AC3E}">
        <p14:creationId xmlns:p14="http://schemas.microsoft.com/office/powerpoint/2010/main" val="3002288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E371020E-6C1A-4F13-B4F6-3DB499D78922}" type="slidenum">
              <a:rPr lang="en-CA" smtClean="0"/>
              <a:t>5</a:t>
            </a:fld>
            <a:endParaRPr lang="en-CA"/>
          </a:p>
        </p:txBody>
      </p:sp>
    </p:spTree>
    <p:extLst>
      <p:ext uri="{BB962C8B-B14F-4D97-AF65-F5344CB8AC3E}">
        <p14:creationId xmlns:p14="http://schemas.microsoft.com/office/powerpoint/2010/main" val="1321545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More lights at night </a:t>
            </a:r>
          </a:p>
        </p:txBody>
      </p:sp>
      <p:sp>
        <p:nvSpPr>
          <p:cNvPr id="4" name="Slide Number Placeholder 3"/>
          <p:cNvSpPr>
            <a:spLocks noGrp="1"/>
          </p:cNvSpPr>
          <p:nvPr>
            <p:ph type="sldNum" sz="quarter" idx="5"/>
          </p:nvPr>
        </p:nvSpPr>
        <p:spPr/>
        <p:txBody>
          <a:bodyPr/>
          <a:lstStyle/>
          <a:p>
            <a:fld id="{E371020E-6C1A-4F13-B4F6-3DB499D78922}" type="slidenum">
              <a:rPr lang="en-CA" smtClean="0"/>
              <a:t>6</a:t>
            </a:fld>
            <a:endParaRPr lang="en-CA"/>
          </a:p>
        </p:txBody>
      </p:sp>
    </p:spTree>
    <p:extLst>
      <p:ext uri="{BB962C8B-B14F-4D97-AF65-F5344CB8AC3E}">
        <p14:creationId xmlns:p14="http://schemas.microsoft.com/office/powerpoint/2010/main" val="1954356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E371020E-6C1A-4F13-B4F6-3DB499D78922}" type="slidenum">
              <a:rPr lang="en-CA" smtClean="0"/>
              <a:t>8</a:t>
            </a:fld>
            <a:endParaRPr lang="en-CA"/>
          </a:p>
        </p:txBody>
      </p:sp>
    </p:spTree>
    <p:extLst>
      <p:ext uri="{BB962C8B-B14F-4D97-AF65-F5344CB8AC3E}">
        <p14:creationId xmlns:p14="http://schemas.microsoft.com/office/powerpoint/2010/main" val="1924663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11/17/2018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10509944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11/17/2018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173165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11/17/2018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724747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11/17/2018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087725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11/17/2018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6232529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11/17/2018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813809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11/17/2018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687424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11/17/2018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721094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11/17/2018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513008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160EA64-D806-43AC-9DF2-F8C432F32B4C}" type="datetimeFigureOut">
              <a:rPr lang="en-US" smtClean="0"/>
              <a:t>11/17/2018</a:t>
            </a:fld>
            <a:endParaRPr lang="en-US" dirty="0"/>
          </a:p>
        </p:txBody>
      </p:sp>
      <p:sp>
        <p:nvSpPr>
          <p:cNvPr id="6" name="Footer Placeholder 5"/>
          <p:cNvSpPr>
            <a:spLocks noGrp="1"/>
          </p:cNvSpPr>
          <p:nvPr>
            <p:ph type="ftr" sz="quarter" idx="11"/>
          </p:nvPr>
        </p:nvSpPr>
        <p:spPr>
          <a:xfrm>
            <a:off x="804672" y="6236208"/>
            <a:ext cx="5167503" cy="320040"/>
          </a:xfrm>
        </p:spPr>
        <p:txBody>
          <a:bodyPr/>
          <a:lstStyle>
            <a:lvl1pPr>
              <a:defRPr>
                <a:solidFill>
                  <a:srgbClr val="FFFFFF">
                    <a:alpha val="69804"/>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919400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1160EA64-D806-43AC-9DF2-F8C432F32B4C}" type="datetimeFigureOut">
              <a:rPr lang="en-US" smtClean="0"/>
              <a:pPr/>
              <a:t>11/17/2018</a:t>
            </a:fld>
            <a:endParaRPr lang="en-US" dirty="0"/>
          </a:p>
        </p:txBody>
      </p:sp>
      <p:sp>
        <p:nvSpPr>
          <p:cNvPr id="6" name="Footer Placeholder 5"/>
          <p:cNvSpPr>
            <a:spLocks noGrp="1"/>
          </p:cNvSpPr>
          <p:nvPr>
            <p:ph type="ftr" sz="quarter" idx="11"/>
          </p:nvPr>
        </p:nvSpPr>
        <p:spPr>
          <a:xfrm>
            <a:off x="808523" y="6236208"/>
            <a:ext cx="5103729" cy="320040"/>
          </a:xfrm>
        </p:spPr>
        <p:txBody>
          <a:bodyPr/>
          <a:lstStyle>
            <a:lvl1pPr>
              <a:defRPr>
                <a:solidFill>
                  <a:srgbClr val="FFFFFF">
                    <a:alpha val="70000"/>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60095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11/17/2018</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74955867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2.sv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4" name="Picture 3" descr="A picture containing track, building, train, outdoor&#10;&#10;Description automatically generated">
            <a:extLst>
              <a:ext uri="{FF2B5EF4-FFF2-40B4-BE49-F238E27FC236}">
                <a16:creationId xmlns:a16="http://schemas.microsoft.com/office/drawing/2014/main" id="{604AE983-371A-4D1B-A2B3-6617BBD29905}"/>
              </a:ext>
            </a:extLst>
          </p:cNvPr>
          <p:cNvPicPr>
            <a:picLocks noChangeAspect="1"/>
          </p:cNvPicPr>
          <p:nvPr/>
        </p:nvPicPr>
        <p:blipFill rotWithShape="1">
          <a:blip r:embed="rId3">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6B64ABBE-F205-446F-A024-1F76242E7B37}"/>
              </a:ext>
            </a:extLst>
          </p:cNvPr>
          <p:cNvSpPr>
            <a:spLocks noGrp="1"/>
          </p:cNvSpPr>
          <p:nvPr>
            <p:ph type="ctrTitle"/>
          </p:nvPr>
        </p:nvSpPr>
        <p:spPr>
          <a:solidFill>
            <a:schemeClr val="bg1">
              <a:alpha val="60000"/>
            </a:schemeClr>
          </a:solidFill>
          <a:ln>
            <a:solidFill>
              <a:schemeClr val="tx1"/>
            </a:solidFill>
          </a:ln>
        </p:spPr>
        <p:txBody>
          <a:bodyPr>
            <a:normAutofit fontScale="90000"/>
          </a:bodyPr>
          <a:lstStyle/>
          <a:p>
            <a:r>
              <a:rPr lang="en-CA" dirty="0">
                <a:solidFill>
                  <a:schemeClr val="tx1"/>
                </a:solidFill>
              </a:rPr>
              <a:t>Challenge 1: The brain</a:t>
            </a:r>
            <a:br>
              <a:rPr lang="en-CA" dirty="0">
                <a:solidFill>
                  <a:schemeClr val="tx1"/>
                </a:solidFill>
              </a:rPr>
            </a:br>
            <a:r>
              <a:rPr lang="en-CA" sz="2200" dirty="0">
                <a:solidFill>
                  <a:srgbClr val="FFFFFF"/>
                </a:solidFill>
              </a:rPr>
              <a:t>Prepared by: </a:t>
            </a:r>
            <a:br>
              <a:rPr lang="en-CA" sz="2200" dirty="0">
                <a:solidFill>
                  <a:srgbClr val="FFFFFF"/>
                </a:solidFill>
              </a:rPr>
            </a:br>
            <a:r>
              <a:rPr lang="en-CA" sz="2200" b="1" dirty="0">
                <a:solidFill>
                  <a:srgbClr val="FFFFFF"/>
                </a:solidFill>
              </a:rPr>
              <a:t>WOMENGINEERS</a:t>
            </a:r>
            <a:r>
              <a:rPr lang="en-CA" sz="2200" dirty="0">
                <a:solidFill>
                  <a:srgbClr val="FFFFFF"/>
                </a:solidFill>
              </a:rPr>
              <a:t> </a:t>
            </a:r>
            <a:br>
              <a:rPr lang="en-CA" dirty="0">
                <a:solidFill>
                  <a:srgbClr val="FFFFFF"/>
                </a:solidFill>
              </a:rPr>
            </a:br>
            <a:r>
              <a:rPr lang="en-CA" sz="1800" dirty="0" err="1">
                <a:solidFill>
                  <a:srgbClr val="FFFFFF"/>
                </a:solidFill>
              </a:rPr>
              <a:t>Khoula</a:t>
            </a:r>
            <a:r>
              <a:rPr lang="en-CA" sz="1800" dirty="0">
                <a:solidFill>
                  <a:srgbClr val="FFFFFF"/>
                </a:solidFill>
              </a:rPr>
              <a:t> </a:t>
            </a:r>
            <a:r>
              <a:rPr lang="en-CA" sz="1800" dirty="0" err="1">
                <a:solidFill>
                  <a:srgbClr val="FFFFFF"/>
                </a:solidFill>
              </a:rPr>
              <a:t>Jawwad</a:t>
            </a:r>
            <a:br>
              <a:rPr lang="en-CA" dirty="0">
                <a:solidFill>
                  <a:srgbClr val="FFFFFF"/>
                </a:solidFill>
              </a:rPr>
            </a:br>
            <a:r>
              <a:rPr lang="en-CA" sz="1600" dirty="0">
                <a:solidFill>
                  <a:srgbClr val="FFFFFF"/>
                </a:solidFill>
              </a:rPr>
              <a:t>Jenita Mary john </a:t>
            </a:r>
            <a:r>
              <a:rPr lang="en-CA" sz="1600" dirty="0" err="1">
                <a:solidFill>
                  <a:srgbClr val="FFFFFF"/>
                </a:solidFill>
              </a:rPr>
              <a:t>paulose</a:t>
            </a:r>
            <a:endParaRPr lang="en-CA" dirty="0">
              <a:solidFill>
                <a:schemeClr val="tx1"/>
              </a:solidFill>
            </a:endParaRPr>
          </a:p>
        </p:txBody>
      </p:sp>
    </p:spTree>
    <p:extLst>
      <p:ext uri="{BB962C8B-B14F-4D97-AF65-F5344CB8AC3E}">
        <p14:creationId xmlns:p14="http://schemas.microsoft.com/office/powerpoint/2010/main" val="1769615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CBECE-2427-4735-A37E-23A812C6CF3F}"/>
              </a:ext>
            </a:extLst>
          </p:cNvPr>
          <p:cNvSpPr>
            <a:spLocks noGrp="1"/>
          </p:cNvSpPr>
          <p:nvPr>
            <p:ph type="title"/>
          </p:nvPr>
        </p:nvSpPr>
        <p:spPr>
          <a:xfrm>
            <a:off x="6119732" y="1290025"/>
            <a:ext cx="5291327" cy="1188720"/>
          </a:xfrm>
          <a:solidFill>
            <a:srgbClr val="FFFFFF"/>
          </a:solidFill>
          <a:ln>
            <a:solidFill>
              <a:srgbClr val="404040"/>
            </a:solidFill>
          </a:ln>
        </p:spPr>
        <p:txBody>
          <a:bodyPr>
            <a:normAutofit/>
          </a:bodyPr>
          <a:lstStyle/>
          <a:p>
            <a:r>
              <a:rPr lang="en-CA" sz="2600">
                <a:solidFill>
                  <a:srgbClr val="262626"/>
                </a:solidFill>
              </a:rPr>
              <a:t>WHAT IS BRAIN? </a:t>
            </a:r>
          </a:p>
        </p:txBody>
      </p:sp>
      <p:sp>
        <p:nvSpPr>
          <p:cNvPr id="3" name="Content Placeholder 2">
            <a:extLst>
              <a:ext uri="{FF2B5EF4-FFF2-40B4-BE49-F238E27FC236}">
                <a16:creationId xmlns:a16="http://schemas.microsoft.com/office/drawing/2014/main" id="{3A5ED0CF-D2BE-46E9-B99C-4A915FD4CB42}"/>
              </a:ext>
            </a:extLst>
          </p:cNvPr>
          <p:cNvSpPr>
            <a:spLocks noGrp="1"/>
          </p:cNvSpPr>
          <p:nvPr>
            <p:ph idx="1"/>
          </p:nvPr>
        </p:nvSpPr>
        <p:spPr>
          <a:xfrm>
            <a:off x="6119732" y="2858703"/>
            <a:ext cx="5285791" cy="3042547"/>
          </a:xfrm>
        </p:spPr>
        <p:txBody>
          <a:bodyPr>
            <a:normAutofit fontScale="92500" lnSpcReduction="10000"/>
          </a:bodyPr>
          <a:lstStyle/>
          <a:p>
            <a:r>
              <a:rPr lang="en-CA" dirty="0">
                <a:solidFill>
                  <a:schemeClr val="tx1"/>
                </a:solidFill>
              </a:rPr>
              <a:t>Software developed by Iron Ox to collaborate different machines on a robot farm </a:t>
            </a:r>
          </a:p>
          <a:p>
            <a:r>
              <a:rPr lang="en-CA" dirty="0">
                <a:solidFill>
                  <a:schemeClr val="tx1"/>
                </a:solidFill>
              </a:rPr>
              <a:t> Company’s Grand Vision: Create a fully-autonomous farm where software and robotics fill the place of human agricultural workers </a:t>
            </a:r>
          </a:p>
          <a:p>
            <a:r>
              <a:rPr lang="en-CA" dirty="0">
                <a:solidFill>
                  <a:schemeClr val="tx1"/>
                </a:solidFill>
              </a:rPr>
              <a:t>“The Brain” brings the series of robotic arms and movers together </a:t>
            </a:r>
          </a:p>
          <a:p>
            <a:r>
              <a:rPr lang="en-CA" dirty="0">
                <a:solidFill>
                  <a:schemeClr val="tx1"/>
                </a:solidFill>
              </a:rPr>
              <a:t>Human inputs are still required</a:t>
            </a:r>
          </a:p>
          <a:p>
            <a:r>
              <a:rPr lang="en-CA" dirty="0">
                <a:solidFill>
                  <a:schemeClr val="tx1"/>
                </a:solidFill>
              </a:rPr>
              <a:t>Solves: Shortage of agricultural workers and shipping distance</a:t>
            </a:r>
          </a:p>
          <a:p>
            <a:endParaRPr lang="en-CA" dirty="0">
              <a:solidFill>
                <a:schemeClr val="tx1"/>
              </a:solidFill>
            </a:endParaRPr>
          </a:p>
        </p:txBody>
      </p:sp>
      <p:pic>
        <p:nvPicPr>
          <p:cNvPr id="1030" name="Picture 6" descr="https://cdn-images-1.medium.com/max/800/0*wLugcDgp-AuWRBs8">
            <a:extLst>
              <a:ext uri="{FF2B5EF4-FFF2-40B4-BE49-F238E27FC236}">
                <a16:creationId xmlns:a16="http://schemas.microsoft.com/office/drawing/2014/main" id="{098AD315-29EF-4FEC-8829-601F792B56D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5564" r="3" b="3"/>
          <a:stretch/>
        </p:blipFill>
        <p:spPr bwMode="auto">
          <a:xfrm>
            <a:off x="0" y="169148"/>
            <a:ext cx="5315041" cy="2286000"/>
          </a:xfrm>
          <a:prstGeom prst="rect">
            <a:avLst/>
          </a:prstGeom>
          <a:noFill/>
          <a:extLst>
            <a:ext uri="{909E8E84-426E-40DD-AFC4-6F175D3DCCD1}">
              <a14:hiddenFill xmlns:a14="http://schemas.microsoft.com/office/drawing/2010/main">
                <a:solidFill>
                  <a:srgbClr val="FFFFFF"/>
                </a:solidFill>
              </a14:hiddenFill>
            </a:ext>
          </a:extLst>
        </p:spPr>
      </p:pic>
      <p:pic>
        <p:nvPicPr>
          <p:cNvPr id="4" name="transplanter-placing-plant">
            <a:hlinkClick r:id="" action="ppaction://media"/>
            <a:extLst>
              <a:ext uri="{FF2B5EF4-FFF2-40B4-BE49-F238E27FC236}">
                <a16:creationId xmlns:a16="http://schemas.microsoft.com/office/drawing/2014/main" id="{BA80AC3D-2EAD-4ED4-84DE-DD867AE3F6E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2669456"/>
            <a:ext cx="5429660" cy="4041060"/>
          </a:xfrm>
          <a:prstGeom prst="rect">
            <a:avLst/>
          </a:prstGeom>
        </p:spPr>
      </p:pic>
    </p:spTree>
    <p:extLst>
      <p:ext uri="{BB962C8B-B14F-4D97-AF65-F5344CB8AC3E}">
        <p14:creationId xmlns:p14="http://schemas.microsoft.com/office/powerpoint/2010/main" val="523996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2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Related image">
            <a:extLst>
              <a:ext uri="{FF2B5EF4-FFF2-40B4-BE49-F238E27FC236}">
                <a16:creationId xmlns:a16="http://schemas.microsoft.com/office/drawing/2014/main" id="{F10FA89F-8F4B-456A-96FD-26AD589900FD}"/>
              </a:ext>
            </a:extLst>
          </p:cNvPr>
          <p:cNvPicPr>
            <a:picLocks noChangeAspect="1" noChangeArrowheads="1"/>
          </p:cNvPicPr>
          <p:nvPr/>
        </p:nvPicPr>
        <p:blipFill rotWithShape="1">
          <a:blip r:embed="rId3">
            <a:alphaModFix amt="40000"/>
            <a:extLst>
              <a:ext uri="{28A0092B-C50C-407E-A947-70E740481C1C}">
                <a14:useLocalDpi xmlns:a14="http://schemas.microsoft.com/office/drawing/2010/main" val="0"/>
              </a:ext>
            </a:extLst>
          </a:blip>
          <a:srcRect t="2073" b="22676"/>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86FFDDF-D1A3-41A9-934D-EB11C884B4D4}"/>
              </a:ext>
            </a:extLst>
          </p:cNvPr>
          <p:cNvSpPr>
            <a:spLocks noGrp="1"/>
          </p:cNvSpPr>
          <p:nvPr>
            <p:ph type="title"/>
          </p:nvPr>
        </p:nvSpPr>
        <p:spPr>
          <a:xfrm>
            <a:off x="2231136" y="964692"/>
            <a:ext cx="7729728" cy="1188720"/>
          </a:xfrm>
          <a:noFill/>
          <a:ln>
            <a:solidFill>
              <a:srgbClr val="FFFFFF"/>
            </a:solidFill>
          </a:ln>
        </p:spPr>
        <p:txBody>
          <a:bodyPr>
            <a:normAutofit/>
          </a:bodyPr>
          <a:lstStyle/>
          <a:p>
            <a:r>
              <a:rPr lang="en-CA">
                <a:solidFill>
                  <a:schemeClr val="tx1"/>
                </a:solidFill>
              </a:rPr>
              <a:t>REVERSE ENGINEERING “THE BRAIN”</a:t>
            </a:r>
          </a:p>
        </p:txBody>
      </p:sp>
      <p:graphicFrame>
        <p:nvGraphicFramePr>
          <p:cNvPr id="5" name="Content Placeholder 2">
            <a:extLst>
              <a:ext uri="{FF2B5EF4-FFF2-40B4-BE49-F238E27FC236}">
                <a16:creationId xmlns:a16="http://schemas.microsoft.com/office/drawing/2014/main" id="{322318FD-9E49-4842-8A4E-36072BC36BA9}"/>
              </a:ext>
            </a:extLst>
          </p:cNvPr>
          <p:cNvGraphicFramePr>
            <a:graphicFrameLocks noGrp="1"/>
          </p:cNvGraphicFramePr>
          <p:nvPr>
            <p:ph idx="1"/>
            <p:extLst>
              <p:ext uri="{D42A27DB-BD31-4B8C-83A1-F6EECF244321}">
                <p14:modId xmlns:p14="http://schemas.microsoft.com/office/powerpoint/2010/main" val="2464326950"/>
              </p:ext>
            </p:extLst>
          </p:nvPr>
        </p:nvGraphicFramePr>
        <p:xfrm>
          <a:off x="2231136" y="2638044"/>
          <a:ext cx="7729728" cy="310198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6392982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Rectangle 9">
            <a:extLst>
              <a:ext uri="{FF2B5EF4-FFF2-40B4-BE49-F238E27FC236}">
                <a16:creationId xmlns:a16="http://schemas.microsoft.com/office/drawing/2014/main" id="{E7BA0EB7-B1AA-43B1-9BA3-B6B011D07A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876939"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94D43F-003B-442A-98B1-A068EDCA5578}"/>
              </a:ext>
            </a:extLst>
          </p:cNvPr>
          <p:cNvSpPr>
            <a:spLocks noGrp="1"/>
          </p:cNvSpPr>
          <p:nvPr>
            <p:ph type="title"/>
          </p:nvPr>
        </p:nvSpPr>
        <p:spPr>
          <a:xfrm>
            <a:off x="804671" y="240631"/>
            <a:ext cx="5291327" cy="1188720"/>
          </a:xfrm>
          <a:solidFill>
            <a:srgbClr val="FFFFFF"/>
          </a:solidFill>
          <a:ln>
            <a:solidFill>
              <a:srgbClr val="404040"/>
            </a:solidFill>
          </a:ln>
        </p:spPr>
        <p:txBody>
          <a:bodyPr>
            <a:normAutofit/>
          </a:bodyPr>
          <a:lstStyle/>
          <a:p>
            <a:r>
              <a:rPr lang="en-CA" dirty="0">
                <a:solidFill>
                  <a:srgbClr val="262626"/>
                </a:solidFill>
              </a:rPr>
              <a:t>The brain and ai-</a:t>
            </a:r>
            <a:r>
              <a:rPr lang="en-CA" dirty="0" err="1">
                <a:solidFill>
                  <a:srgbClr val="262626"/>
                </a:solidFill>
              </a:rPr>
              <a:t>gps</a:t>
            </a:r>
            <a:r>
              <a:rPr lang="en-CA" dirty="0">
                <a:solidFill>
                  <a:srgbClr val="262626"/>
                </a:solidFill>
              </a:rPr>
              <a:t> in depth</a:t>
            </a:r>
          </a:p>
        </p:txBody>
      </p:sp>
      <p:sp>
        <p:nvSpPr>
          <p:cNvPr id="25" name="Content Placeholder 2">
            <a:extLst>
              <a:ext uri="{FF2B5EF4-FFF2-40B4-BE49-F238E27FC236}">
                <a16:creationId xmlns:a16="http://schemas.microsoft.com/office/drawing/2014/main" id="{A5F728F2-604B-4C2E-A9B4-E5132D37701A}"/>
              </a:ext>
            </a:extLst>
          </p:cNvPr>
          <p:cNvSpPr>
            <a:spLocks noGrp="1"/>
          </p:cNvSpPr>
          <p:nvPr>
            <p:ph idx="1"/>
          </p:nvPr>
        </p:nvSpPr>
        <p:spPr>
          <a:xfrm>
            <a:off x="804671" y="1592740"/>
            <a:ext cx="5671080" cy="4308509"/>
          </a:xfrm>
        </p:spPr>
        <p:txBody>
          <a:bodyPr>
            <a:normAutofit/>
          </a:bodyPr>
          <a:lstStyle/>
          <a:p>
            <a:pPr marL="0" indent="0">
              <a:lnSpc>
                <a:spcPct val="90000"/>
              </a:lnSpc>
              <a:buNone/>
            </a:pPr>
            <a:r>
              <a:rPr lang="en-CA" sz="1700" b="1" dirty="0">
                <a:solidFill>
                  <a:srgbClr val="FFFFFF"/>
                </a:solidFill>
              </a:rPr>
              <a:t>- Road Network Management: Software:  ArcMap</a:t>
            </a:r>
          </a:p>
          <a:p>
            <a:pPr>
              <a:lnSpc>
                <a:spcPct val="90000"/>
              </a:lnSpc>
              <a:buFontTx/>
              <a:buChar char="-"/>
            </a:pPr>
            <a:r>
              <a:rPr lang="en-CA" sz="1700" u="sng" dirty="0">
                <a:solidFill>
                  <a:srgbClr val="FFFFFF"/>
                </a:solidFill>
              </a:rPr>
              <a:t>Applications: </a:t>
            </a:r>
            <a:r>
              <a:rPr lang="en-CA" sz="1700" dirty="0">
                <a:solidFill>
                  <a:srgbClr val="FFFFFF"/>
                </a:solidFill>
              </a:rPr>
              <a:t>Attribute Assistant</a:t>
            </a:r>
          </a:p>
          <a:p>
            <a:pPr>
              <a:lnSpc>
                <a:spcPct val="90000"/>
              </a:lnSpc>
              <a:buFontTx/>
              <a:buChar char="-"/>
            </a:pPr>
            <a:r>
              <a:rPr lang="en-CA" sz="1700" u="sng" dirty="0">
                <a:solidFill>
                  <a:srgbClr val="FFFFFF"/>
                </a:solidFill>
              </a:rPr>
              <a:t>Database</a:t>
            </a:r>
            <a:r>
              <a:rPr lang="en-CA" sz="1700" dirty="0">
                <a:solidFill>
                  <a:srgbClr val="FFFFFF"/>
                </a:solidFill>
              </a:rPr>
              <a:t>: Road Characteristics, Road network management and local government </a:t>
            </a:r>
          </a:p>
          <a:p>
            <a:pPr marL="0" indent="0">
              <a:lnSpc>
                <a:spcPct val="90000"/>
              </a:lnSpc>
              <a:buNone/>
            </a:pPr>
            <a:r>
              <a:rPr lang="en-CA" sz="1700" b="1" dirty="0">
                <a:solidFill>
                  <a:srgbClr val="FFFFFF"/>
                </a:solidFill>
              </a:rPr>
              <a:t>- Machine Learning</a:t>
            </a:r>
          </a:p>
          <a:p>
            <a:pPr>
              <a:lnSpc>
                <a:spcPct val="90000"/>
              </a:lnSpc>
              <a:buFontTx/>
              <a:buChar char="-"/>
            </a:pPr>
            <a:r>
              <a:rPr lang="en-CA" sz="1700" dirty="0">
                <a:solidFill>
                  <a:srgbClr val="FFFFFF"/>
                </a:solidFill>
              </a:rPr>
              <a:t>To learn from the surrounding cars or buses, choose routes that are least dense with traffic </a:t>
            </a:r>
          </a:p>
          <a:p>
            <a:pPr marL="0" indent="0">
              <a:lnSpc>
                <a:spcPct val="90000"/>
              </a:lnSpc>
              <a:buNone/>
            </a:pPr>
            <a:r>
              <a:rPr lang="en-CA" sz="1700" b="1" dirty="0">
                <a:solidFill>
                  <a:srgbClr val="FFFFFF"/>
                </a:solidFill>
              </a:rPr>
              <a:t>-   Artificial Neural Networks</a:t>
            </a:r>
          </a:p>
          <a:p>
            <a:pPr>
              <a:lnSpc>
                <a:spcPct val="90000"/>
              </a:lnSpc>
              <a:buFontTx/>
              <a:buChar char="-"/>
            </a:pPr>
            <a:r>
              <a:rPr lang="en-CA" sz="1700" dirty="0">
                <a:solidFill>
                  <a:srgbClr val="FFFFFF"/>
                </a:solidFill>
              </a:rPr>
              <a:t>Replicates the way humans learn </a:t>
            </a:r>
          </a:p>
          <a:p>
            <a:pPr marL="0" indent="0">
              <a:lnSpc>
                <a:spcPct val="90000"/>
              </a:lnSpc>
              <a:buNone/>
            </a:pPr>
            <a:r>
              <a:rPr lang="en-CA" sz="1700" b="1" dirty="0">
                <a:solidFill>
                  <a:srgbClr val="FFFFFF"/>
                </a:solidFill>
              </a:rPr>
              <a:t>-   AI-GPS</a:t>
            </a:r>
          </a:p>
          <a:p>
            <a:pPr>
              <a:lnSpc>
                <a:spcPct val="90000"/>
              </a:lnSpc>
              <a:buFontTx/>
              <a:buChar char="-"/>
            </a:pPr>
            <a:r>
              <a:rPr lang="en-CA" sz="1700" dirty="0">
                <a:solidFill>
                  <a:srgbClr val="FFFFFF"/>
                </a:solidFill>
              </a:rPr>
              <a:t>placed in the car receives signals and information from the brain </a:t>
            </a:r>
            <a:endParaRPr lang="en-CA" sz="1700" b="1" dirty="0">
              <a:solidFill>
                <a:srgbClr val="FFFFFF"/>
              </a:solidFill>
            </a:endParaRPr>
          </a:p>
          <a:p>
            <a:pPr>
              <a:lnSpc>
                <a:spcPct val="90000"/>
              </a:lnSpc>
              <a:buFontTx/>
              <a:buChar char="-"/>
            </a:pPr>
            <a:endParaRPr lang="en-CA" sz="1700" dirty="0">
              <a:solidFill>
                <a:srgbClr val="FFFFFF"/>
              </a:solidFill>
            </a:endParaRPr>
          </a:p>
          <a:p>
            <a:pPr>
              <a:lnSpc>
                <a:spcPct val="90000"/>
              </a:lnSpc>
              <a:buFontTx/>
              <a:buChar char="-"/>
            </a:pPr>
            <a:endParaRPr lang="en-CA" sz="1700" b="1" dirty="0">
              <a:solidFill>
                <a:srgbClr val="FFFFFF"/>
              </a:solidFill>
            </a:endParaRPr>
          </a:p>
        </p:txBody>
      </p:sp>
      <p:sp>
        <p:nvSpPr>
          <p:cNvPr id="26" name="Rectangle 11">
            <a:extLst>
              <a:ext uri="{FF2B5EF4-FFF2-40B4-BE49-F238E27FC236}">
                <a16:creationId xmlns:a16="http://schemas.microsoft.com/office/drawing/2014/main" id="{D9653EDA-1A30-48B1-BF28-9986FD1D2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640080"/>
            <a:ext cx="4017264"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CAF4B266-6894-41F1-94B6-1814A0EFE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00772" y="806357"/>
            <a:ext cx="3685032"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Head with Gears">
            <a:extLst>
              <a:ext uri="{FF2B5EF4-FFF2-40B4-BE49-F238E27FC236}">
                <a16:creationId xmlns:a16="http://schemas.microsoft.com/office/drawing/2014/main" id="{1090A205-4BEA-40A2-9A1A-32330224839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865364" y="1592741"/>
            <a:ext cx="3355848" cy="3355848"/>
          </a:xfrm>
          <a:prstGeom prst="rect">
            <a:avLst/>
          </a:prstGeom>
        </p:spPr>
      </p:pic>
    </p:spTree>
    <p:extLst>
      <p:ext uri="{BB962C8B-B14F-4D97-AF65-F5344CB8AC3E}">
        <p14:creationId xmlns:p14="http://schemas.microsoft.com/office/powerpoint/2010/main" val="1751797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E2E12-8A93-4CFA-9490-5BFC487C47C4}"/>
              </a:ext>
            </a:extLst>
          </p:cNvPr>
          <p:cNvSpPr>
            <a:spLocks noGrp="1"/>
          </p:cNvSpPr>
          <p:nvPr>
            <p:ph type="title"/>
          </p:nvPr>
        </p:nvSpPr>
        <p:spPr>
          <a:xfrm>
            <a:off x="2231136" y="964692"/>
            <a:ext cx="7729728" cy="1188720"/>
          </a:xfrm>
        </p:spPr>
        <p:txBody>
          <a:bodyPr>
            <a:normAutofit/>
          </a:bodyPr>
          <a:lstStyle/>
          <a:p>
            <a:r>
              <a:rPr lang="en-CA"/>
              <a:t>Commercial feasibility </a:t>
            </a:r>
            <a:endParaRPr lang="en-CA" dirty="0"/>
          </a:p>
        </p:txBody>
      </p:sp>
      <p:graphicFrame>
        <p:nvGraphicFramePr>
          <p:cNvPr id="7" name="Content Placeholder 2">
            <a:extLst>
              <a:ext uri="{FF2B5EF4-FFF2-40B4-BE49-F238E27FC236}">
                <a16:creationId xmlns:a16="http://schemas.microsoft.com/office/drawing/2014/main" id="{E0F3C2EB-7F3F-4404-BE79-8680048E0A95}"/>
              </a:ext>
            </a:extLst>
          </p:cNvPr>
          <p:cNvGraphicFramePr>
            <a:graphicFrameLocks noGrp="1"/>
          </p:cNvGraphicFramePr>
          <p:nvPr>
            <p:ph idx="1"/>
            <p:extLst>
              <p:ext uri="{D42A27DB-BD31-4B8C-83A1-F6EECF244321}">
                <p14:modId xmlns:p14="http://schemas.microsoft.com/office/powerpoint/2010/main" val="3057358169"/>
              </p:ext>
            </p:extLst>
          </p:nvPr>
        </p:nvGraphicFramePr>
        <p:xfrm>
          <a:off x="946984" y="2638425"/>
          <a:ext cx="10298034" cy="31019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05863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A972D-73D5-4F5A-ABB4-6F26D962BA8F}"/>
              </a:ext>
            </a:extLst>
          </p:cNvPr>
          <p:cNvSpPr>
            <a:spLocks noGrp="1"/>
          </p:cNvSpPr>
          <p:nvPr>
            <p:ph type="title"/>
          </p:nvPr>
        </p:nvSpPr>
        <p:spPr/>
        <p:txBody>
          <a:bodyPr/>
          <a:lstStyle/>
          <a:p>
            <a:r>
              <a:rPr lang="en-CA" dirty="0"/>
              <a:t>Overall impact of changes </a:t>
            </a:r>
          </a:p>
        </p:txBody>
      </p:sp>
      <p:sp>
        <p:nvSpPr>
          <p:cNvPr id="3" name="Content Placeholder 2">
            <a:extLst>
              <a:ext uri="{FF2B5EF4-FFF2-40B4-BE49-F238E27FC236}">
                <a16:creationId xmlns:a16="http://schemas.microsoft.com/office/drawing/2014/main" id="{6EDB5E51-3FBC-436A-955A-782C10F3DACD}"/>
              </a:ext>
            </a:extLst>
          </p:cNvPr>
          <p:cNvSpPr>
            <a:spLocks noGrp="1"/>
          </p:cNvSpPr>
          <p:nvPr>
            <p:ph idx="1"/>
          </p:nvPr>
        </p:nvSpPr>
        <p:spPr/>
        <p:txBody>
          <a:bodyPr/>
          <a:lstStyle/>
          <a:p>
            <a:pPr>
              <a:buFontTx/>
              <a:buChar char="-"/>
            </a:pPr>
            <a:r>
              <a:rPr lang="en-US" dirty="0"/>
              <a:t>Faster</a:t>
            </a:r>
          </a:p>
          <a:p>
            <a:pPr>
              <a:buFontTx/>
              <a:buChar char="-"/>
            </a:pPr>
            <a:r>
              <a:rPr lang="en-US" dirty="0"/>
              <a:t>efficient </a:t>
            </a:r>
          </a:p>
          <a:p>
            <a:pPr>
              <a:buFontTx/>
              <a:buChar char="-"/>
            </a:pPr>
            <a:r>
              <a:rPr lang="en-US" dirty="0"/>
              <a:t> less cost transportation </a:t>
            </a:r>
            <a:endParaRPr lang="en-US" i="1" dirty="0"/>
          </a:p>
          <a:p>
            <a:pPr marL="0" indent="0">
              <a:buNone/>
            </a:pPr>
            <a:endParaRPr lang="en-US" i="1" dirty="0"/>
          </a:p>
          <a:p>
            <a:pPr marL="0" indent="0">
              <a:buNone/>
            </a:pPr>
            <a:r>
              <a:rPr lang="en-US" i="1" dirty="0"/>
              <a:t>“The problem is less about building a perfect driving system than training bystanders to anticipate self-driving behavior” </a:t>
            </a:r>
            <a:r>
              <a:rPr lang="en-US" dirty="0"/>
              <a:t>– THE VERGE </a:t>
            </a:r>
          </a:p>
          <a:p>
            <a:pPr marL="0" indent="0">
              <a:buNone/>
            </a:pPr>
            <a:endParaRPr lang="en-CA" dirty="0"/>
          </a:p>
        </p:txBody>
      </p:sp>
    </p:spTree>
    <p:extLst>
      <p:ext uri="{BB962C8B-B14F-4D97-AF65-F5344CB8AC3E}">
        <p14:creationId xmlns:p14="http://schemas.microsoft.com/office/powerpoint/2010/main" val="3402679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8" name="Rectangle 70">
            <a:extLst>
              <a:ext uri="{FF2B5EF4-FFF2-40B4-BE49-F238E27FC236}">
                <a16:creationId xmlns:a16="http://schemas.microsoft.com/office/drawing/2014/main" id="{9AF5711D-F885-4D9C-A736-0CDADBD02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66BB06-D647-4518-BAE9-6AE6B7CBBB3E}"/>
              </a:ext>
            </a:extLst>
          </p:cNvPr>
          <p:cNvSpPr>
            <a:spLocks noGrp="1"/>
          </p:cNvSpPr>
          <p:nvPr>
            <p:ph type="title"/>
          </p:nvPr>
        </p:nvSpPr>
        <p:spPr>
          <a:xfrm>
            <a:off x="804672" y="1290025"/>
            <a:ext cx="4475892" cy="1188720"/>
          </a:xfrm>
          <a:solidFill>
            <a:srgbClr val="FFFFFF"/>
          </a:solidFill>
          <a:ln>
            <a:solidFill>
              <a:srgbClr val="404040"/>
            </a:solidFill>
          </a:ln>
        </p:spPr>
        <p:txBody>
          <a:bodyPr>
            <a:normAutofit/>
          </a:bodyPr>
          <a:lstStyle/>
          <a:p>
            <a:r>
              <a:rPr lang="en-CA">
                <a:solidFill>
                  <a:srgbClr val="262626"/>
                </a:solidFill>
              </a:rPr>
              <a:t>Challenge -2 Waste management  </a:t>
            </a:r>
          </a:p>
        </p:txBody>
      </p:sp>
      <p:sp>
        <p:nvSpPr>
          <p:cNvPr id="3" name="Content Placeholder 2">
            <a:extLst>
              <a:ext uri="{FF2B5EF4-FFF2-40B4-BE49-F238E27FC236}">
                <a16:creationId xmlns:a16="http://schemas.microsoft.com/office/drawing/2014/main" id="{04C71F14-C2DD-4B2D-92B5-5CBB61C7B017}"/>
              </a:ext>
            </a:extLst>
          </p:cNvPr>
          <p:cNvSpPr>
            <a:spLocks noGrp="1"/>
          </p:cNvSpPr>
          <p:nvPr>
            <p:ph idx="1"/>
          </p:nvPr>
        </p:nvSpPr>
        <p:spPr>
          <a:xfrm>
            <a:off x="804672" y="2858703"/>
            <a:ext cx="4475892" cy="3042547"/>
          </a:xfrm>
        </p:spPr>
        <p:txBody>
          <a:bodyPr>
            <a:normAutofit/>
          </a:bodyPr>
          <a:lstStyle/>
          <a:p>
            <a:pPr marL="0" indent="0">
              <a:buNone/>
            </a:pPr>
            <a:r>
              <a:rPr lang="en-CA" dirty="0">
                <a:solidFill>
                  <a:srgbClr val="FFFFFF"/>
                </a:solidFill>
              </a:rPr>
              <a:t>- A product similar to an already existing recycling bin that flashes green LED light at the right disposal hole using X-ray technology</a:t>
            </a:r>
          </a:p>
          <a:p>
            <a:pPr marL="0" indent="0">
              <a:buNone/>
            </a:pPr>
            <a:r>
              <a:rPr lang="en-CA" dirty="0">
                <a:solidFill>
                  <a:srgbClr val="FFFFFF"/>
                </a:solidFill>
              </a:rPr>
              <a:t> - Reduces the risk of contamination of waste</a:t>
            </a:r>
          </a:p>
          <a:p>
            <a:pPr marL="0" indent="0">
              <a:buNone/>
            </a:pPr>
            <a:r>
              <a:rPr lang="en-CA" dirty="0">
                <a:solidFill>
                  <a:schemeClr val="bg1"/>
                </a:solidFill>
              </a:rPr>
              <a:t>- Multiple stages is necessary so its constantly updated.</a:t>
            </a:r>
          </a:p>
          <a:p>
            <a:pPr marL="0" indent="0">
              <a:buNone/>
            </a:pPr>
            <a:r>
              <a:rPr lang="en-CA" dirty="0">
                <a:solidFill>
                  <a:schemeClr val="bg1"/>
                </a:solidFill>
              </a:rPr>
              <a:t> </a:t>
            </a:r>
          </a:p>
          <a:p>
            <a:pPr marL="0" indent="0">
              <a:buNone/>
            </a:pPr>
            <a:r>
              <a:rPr lang="en-CA" dirty="0">
                <a:solidFill>
                  <a:srgbClr val="FFFFFF"/>
                </a:solidFill>
              </a:rPr>
              <a:t> </a:t>
            </a:r>
          </a:p>
        </p:txBody>
      </p:sp>
      <p:sp>
        <p:nvSpPr>
          <p:cNvPr id="1029" name="Rectangle 72">
            <a:extLst>
              <a:ext uri="{FF2B5EF4-FFF2-40B4-BE49-F238E27FC236}">
                <a16:creationId xmlns:a16="http://schemas.microsoft.com/office/drawing/2014/main" id="{7D1E115A-87CB-4627-9D20-1D9C4234F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14E457A0-E55E-4B4F-A727-BD61C631B7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843"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marter Recycling">
            <a:extLst>
              <a:ext uri="{FF2B5EF4-FFF2-40B4-BE49-F238E27FC236}">
                <a16:creationId xmlns:a16="http://schemas.microsoft.com/office/drawing/2014/main" id="{3D49DCB6-CB77-48FB-89FB-44CE1F61F1D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561" r="18312" b="1"/>
          <a:stretch/>
        </p:blipFill>
        <p:spPr bwMode="auto">
          <a:xfrm>
            <a:off x="7208520" y="1126397"/>
            <a:ext cx="3867912" cy="4288536"/>
          </a:xfrm>
          <a:prstGeom prst="rect">
            <a:avLst/>
          </a:prstGeom>
          <a:noFill/>
          <a:ln w="31750">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4995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748577-2B32-4FE6-9C1C-F743AE1ED3A4}"/>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p:spPr>
        <p:txBody>
          <a:bodyPr>
            <a:normAutofit/>
          </a:bodyPr>
          <a:lstStyle/>
          <a:p>
            <a:r>
              <a:rPr lang="en-CA" sz="3000">
                <a:solidFill>
                  <a:srgbClr val="FFFFFF"/>
                </a:solidFill>
              </a:rPr>
              <a:t>impact </a:t>
            </a:r>
          </a:p>
        </p:txBody>
      </p:sp>
      <p:sp>
        <p:nvSpPr>
          <p:cNvPr id="3" name="Content Placeholder 2">
            <a:extLst>
              <a:ext uri="{FF2B5EF4-FFF2-40B4-BE49-F238E27FC236}">
                <a16:creationId xmlns:a16="http://schemas.microsoft.com/office/drawing/2014/main" id="{167FF521-CDDB-494E-B983-1819057A0FB3}"/>
              </a:ext>
            </a:extLst>
          </p:cNvPr>
          <p:cNvSpPr>
            <a:spLocks noGrp="1"/>
          </p:cNvSpPr>
          <p:nvPr>
            <p:ph idx="1"/>
          </p:nvPr>
        </p:nvSpPr>
        <p:spPr>
          <a:xfrm>
            <a:off x="5591695" y="1402080"/>
            <a:ext cx="5320696" cy="4053840"/>
          </a:xfrm>
        </p:spPr>
        <p:txBody>
          <a:bodyPr anchor="ctr">
            <a:normAutofit/>
          </a:bodyPr>
          <a:lstStyle/>
          <a:p>
            <a:r>
              <a:rPr lang="en-US" dirty="0"/>
              <a:t>The cost of these specific garbage cans wouldn’t be significantly more expensive seeing as how when produced on a mass level, the prices would be even less. Moreover, the market would be very open to it as well</a:t>
            </a:r>
            <a:endParaRPr lang="en-CA" dirty="0"/>
          </a:p>
          <a:p>
            <a:r>
              <a:rPr lang="en-US" dirty="0"/>
              <a:t>Once these big companies take this step, it would cause a chain effect causing even more people to implement it. Overall, this would lead to more accurate results from sorting and ensure everything goes in its designated place.</a:t>
            </a:r>
          </a:p>
        </p:txBody>
      </p:sp>
    </p:spTree>
    <p:extLst>
      <p:ext uri="{BB962C8B-B14F-4D97-AF65-F5344CB8AC3E}">
        <p14:creationId xmlns:p14="http://schemas.microsoft.com/office/powerpoint/2010/main" val="4213082054"/>
      </p:ext>
    </p:extLst>
  </p:cSld>
  <p:clrMapOvr>
    <a:masterClrMapping/>
  </p:clrMapOvr>
</p:sld>
</file>

<file path=ppt/theme/theme1.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553</Words>
  <Application>Microsoft Office PowerPoint</Application>
  <PresentationFormat>Widescreen</PresentationFormat>
  <Paragraphs>59</Paragraphs>
  <Slides>8</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Gill Sans MT</vt:lpstr>
      <vt:lpstr>Parcel</vt:lpstr>
      <vt:lpstr>Challenge 1: The brain Prepared by:  WOMENGINEERS  Khoula Jawwad Jenita Mary john paulose</vt:lpstr>
      <vt:lpstr>WHAT IS BRAIN? </vt:lpstr>
      <vt:lpstr>REVERSE ENGINEERING “THE BRAIN”</vt:lpstr>
      <vt:lpstr>The brain and ai-gps in depth</vt:lpstr>
      <vt:lpstr>Commercial feasibility </vt:lpstr>
      <vt:lpstr>Overall impact of changes </vt:lpstr>
      <vt:lpstr>Challenge -2 Waste management  </vt:lpstr>
      <vt:lpstr>impact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 1: The brain Prepared by:  WOMENGINEERS  Khoula Jawwad Jenita Mary john paulose</dc:title>
  <dc:creator>Jenita John Paulose</dc:creator>
  <cp:lastModifiedBy>Jenita John Paulose</cp:lastModifiedBy>
  <cp:revision>1</cp:revision>
  <dcterms:created xsi:type="dcterms:W3CDTF">2018-11-17T05:44:05Z</dcterms:created>
  <dcterms:modified xsi:type="dcterms:W3CDTF">2018-11-17T05:44:19Z</dcterms:modified>
</cp:coreProperties>
</file>